
<file path=[Content_Types].xml><?xml version="1.0" encoding="utf-8"?>
<Types xmlns="http://schemas.openxmlformats.org/package/2006/content-types">
  <Default Extension="glb" ContentType="model/gltf.binary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62" r:id="rId4"/>
    <p:sldId id="263" r:id="rId5"/>
    <p:sldId id="264" r:id="rId6"/>
    <p:sldId id="261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A66976-6A55-4BF6-BBAF-A6B898A71FC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54BE848-A1A5-4301-962B-EECEFAED7355}">
      <dgm:prSet custT="1"/>
      <dgm:spPr/>
      <dgm:t>
        <a:bodyPr/>
        <a:lstStyle/>
        <a:p>
          <a:r>
            <a:rPr lang="en-US" sz="1400" dirty="0"/>
            <a:t>Abstract</a:t>
          </a:r>
        </a:p>
      </dgm:t>
    </dgm:pt>
    <dgm:pt modelId="{43D10E2F-0E1F-48C0-BA91-43B0CDFF015E}" type="parTrans" cxnId="{1323B149-C8D0-4078-9817-5C94987F3E0F}">
      <dgm:prSet/>
      <dgm:spPr/>
      <dgm:t>
        <a:bodyPr/>
        <a:lstStyle/>
        <a:p>
          <a:endParaRPr lang="en-US"/>
        </a:p>
      </dgm:t>
    </dgm:pt>
    <dgm:pt modelId="{67B78036-622E-4F76-A4D9-C2C569B41B16}" type="sibTrans" cxnId="{1323B149-C8D0-4078-9817-5C94987F3E0F}">
      <dgm:prSet/>
      <dgm:spPr/>
      <dgm:t>
        <a:bodyPr/>
        <a:lstStyle/>
        <a:p>
          <a:endParaRPr lang="en-US"/>
        </a:p>
      </dgm:t>
    </dgm:pt>
    <dgm:pt modelId="{85FB4F32-083C-4C44-ACDF-B0EF6980DAA1}">
      <dgm:prSet custT="1"/>
      <dgm:spPr/>
      <dgm:t>
        <a:bodyPr/>
        <a:lstStyle/>
        <a:p>
          <a:r>
            <a:rPr lang="en-US" sz="1400" dirty="0"/>
            <a:t>Project Overview</a:t>
          </a:r>
        </a:p>
      </dgm:t>
    </dgm:pt>
    <dgm:pt modelId="{1C47B5D7-E4B1-46F0-AA9C-19C76C0F6995}" type="parTrans" cxnId="{DA844D2F-41C6-4198-8FDB-E0EEBDF79DFF}">
      <dgm:prSet/>
      <dgm:spPr/>
      <dgm:t>
        <a:bodyPr/>
        <a:lstStyle/>
        <a:p>
          <a:endParaRPr lang="en-US"/>
        </a:p>
      </dgm:t>
    </dgm:pt>
    <dgm:pt modelId="{9DE038D3-B048-4ABB-8AC2-AA065FD0915A}" type="sibTrans" cxnId="{DA844D2F-41C6-4198-8FDB-E0EEBDF79DFF}">
      <dgm:prSet/>
      <dgm:spPr/>
      <dgm:t>
        <a:bodyPr/>
        <a:lstStyle/>
        <a:p>
          <a:endParaRPr lang="en-US"/>
        </a:p>
      </dgm:t>
    </dgm:pt>
    <dgm:pt modelId="{6705006C-AEA8-4C9D-97E6-D0B70DFDE2A9}">
      <dgm:prSet custT="1"/>
      <dgm:spPr/>
      <dgm:t>
        <a:bodyPr/>
        <a:lstStyle/>
        <a:p>
          <a:r>
            <a:rPr lang="en-US" sz="1400" dirty="0"/>
            <a:t>Progress</a:t>
          </a:r>
        </a:p>
      </dgm:t>
    </dgm:pt>
    <dgm:pt modelId="{2D794460-08B5-4094-ABF6-985DEE28DF69}" type="parTrans" cxnId="{557F596C-6CBF-46F0-90D8-893D81391168}">
      <dgm:prSet/>
      <dgm:spPr/>
      <dgm:t>
        <a:bodyPr/>
        <a:lstStyle/>
        <a:p>
          <a:endParaRPr lang="en-US"/>
        </a:p>
      </dgm:t>
    </dgm:pt>
    <dgm:pt modelId="{9A7050D2-934F-4287-87C9-6C21235B8543}" type="sibTrans" cxnId="{557F596C-6CBF-46F0-90D8-893D81391168}">
      <dgm:prSet/>
      <dgm:spPr/>
      <dgm:t>
        <a:bodyPr/>
        <a:lstStyle/>
        <a:p>
          <a:endParaRPr lang="en-US"/>
        </a:p>
      </dgm:t>
    </dgm:pt>
    <dgm:pt modelId="{F29BCC76-48C7-4FA6-8D7A-F693DA3EF087}">
      <dgm:prSet custT="1"/>
      <dgm:spPr/>
      <dgm:t>
        <a:bodyPr/>
        <a:lstStyle/>
        <a:p>
          <a:r>
            <a:rPr lang="en-US" sz="1400" dirty="0"/>
            <a:t>Next Week’s Plan</a:t>
          </a:r>
        </a:p>
      </dgm:t>
    </dgm:pt>
    <dgm:pt modelId="{6FC0F768-0C35-4F9D-8B34-E2A961860647}" type="parTrans" cxnId="{6D4B8C4D-E405-40A2-A6FF-2F206B10D4A5}">
      <dgm:prSet/>
      <dgm:spPr/>
      <dgm:t>
        <a:bodyPr/>
        <a:lstStyle/>
        <a:p>
          <a:endParaRPr lang="en-US"/>
        </a:p>
      </dgm:t>
    </dgm:pt>
    <dgm:pt modelId="{3769F78B-3B31-40D6-9958-301514E0745B}" type="sibTrans" cxnId="{6D4B8C4D-E405-40A2-A6FF-2F206B10D4A5}">
      <dgm:prSet/>
      <dgm:spPr/>
      <dgm:t>
        <a:bodyPr/>
        <a:lstStyle/>
        <a:p>
          <a:endParaRPr lang="en-US"/>
        </a:p>
      </dgm:t>
    </dgm:pt>
    <dgm:pt modelId="{C4E3DEBB-F3E2-4E97-A03C-FA40D5FFA925}" type="pres">
      <dgm:prSet presAssocID="{E8A66976-6A55-4BF6-BBAF-A6B898A71FC6}" presName="root" presStyleCnt="0">
        <dgm:presLayoutVars>
          <dgm:dir/>
          <dgm:resizeHandles val="exact"/>
        </dgm:presLayoutVars>
      </dgm:prSet>
      <dgm:spPr/>
    </dgm:pt>
    <dgm:pt modelId="{92566CF0-32CB-4B85-BCB9-22DE12E810BE}" type="pres">
      <dgm:prSet presAssocID="{F54BE848-A1A5-4301-962B-EECEFAED7355}" presName="compNode" presStyleCnt="0"/>
      <dgm:spPr/>
    </dgm:pt>
    <dgm:pt modelId="{D9EF2256-76F7-4F2B-B9C8-7457738BA320}" type="pres">
      <dgm:prSet presAssocID="{F54BE848-A1A5-4301-962B-EECEFAED735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g"/>
        </a:ext>
      </dgm:extLst>
    </dgm:pt>
    <dgm:pt modelId="{025A8C96-2B1B-4357-A459-5F9116D09C1E}" type="pres">
      <dgm:prSet presAssocID="{F54BE848-A1A5-4301-962B-EECEFAED7355}" presName="spaceRect" presStyleCnt="0"/>
      <dgm:spPr/>
    </dgm:pt>
    <dgm:pt modelId="{55B04FD3-1991-412B-A7A5-F9F0B016C760}" type="pres">
      <dgm:prSet presAssocID="{F54BE848-A1A5-4301-962B-EECEFAED7355}" presName="textRect" presStyleLbl="revTx" presStyleIdx="0" presStyleCnt="4">
        <dgm:presLayoutVars>
          <dgm:chMax val="1"/>
          <dgm:chPref val="1"/>
        </dgm:presLayoutVars>
      </dgm:prSet>
      <dgm:spPr/>
    </dgm:pt>
    <dgm:pt modelId="{2709F298-6F16-4EC4-8C48-2A3AC38633FC}" type="pres">
      <dgm:prSet presAssocID="{67B78036-622E-4F76-A4D9-C2C569B41B16}" presName="sibTrans" presStyleCnt="0"/>
      <dgm:spPr/>
    </dgm:pt>
    <dgm:pt modelId="{3246A02D-0325-4525-9E33-05181CFC2FE7}" type="pres">
      <dgm:prSet presAssocID="{85FB4F32-083C-4C44-ACDF-B0EF6980DAA1}" presName="compNode" presStyleCnt="0"/>
      <dgm:spPr/>
    </dgm:pt>
    <dgm:pt modelId="{B237DE2D-9890-469A-A62F-0859469FF73A}" type="pres">
      <dgm:prSet presAssocID="{85FB4F32-083C-4C44-ACDF-B0EF6980DAA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9C6BBA06-EEF3-4E95-AD56-D0302343F6B5}" type="pres">
      <dgm:prSet presAssocID="{85FB4F32-083C-4C44-ACDF-B0EF6980DAA1}" presName="spaceRect" presStyleCnt="0"/>
      <dgm:spPr/>
    </dgm:pt>
    <dgm:pt modelId="{76C5E30F-C239-4D94-B571-6787F78E4557}" type="pres">
      <dgm:prSet presAssocID="{85FB4F32-083C-4C44-ACDF-B0EF6980DAA1}" presName="textRect" presStyleLbl="revTx" presStyleIdx="1" presStyleCnt="4">
        <dgm:presLayoutVars>
          <dgm:chMax val="1"/>
          <dgm:chPref val="1"/>
        </dgm:presLayoutVars>
      </dgm:prSet>
      <dgm:spPr/>
    </dgm:pt>
    <dgm:pt modelId="{982DA8EB-692F-4F26-A533-71D335435603}" type="pres">
      <dgm:prSet presAssocID="{9DE038D3-B048-4ABB-8AC2-AA065FD0915A}" presName="sibTrans" presStyleCnt="0"/>
      <dgm:spPr/>
    </dgm:pt>
    <dgm:pt modelId="{0FDD4403-58A9-403F-98EA-130A062F3E8A}" type="pres">
      <dgm:prSet presAssocID="{6705006C-AEA8-4C9D-97E6-D0B70DFDE2A9}" presName="compNode" presStyleCnt="0"/>
      <dgm:spPr/>
    </dgm:pt>
    <dgm:pt modelId="{8E76FE39-C148-4B35-B88C-77D648BF37F7}" type="pres">
      <dgm:prSet presAssocID="{6705006C-AEA8-4C9D-97E6-D0B70DFDE2A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Chart"/>
        </a:ext>
      </dgm:extLst>
    </dgm:pt>
    <dgm:pt modelId="{D0C6F3BC-820C-4E3A-BF1D-D0ED85728062}" type="pres">
      <dgm:prSet presAssocID="{6705006C-AEA8-4C9D-97E6-D0B70DFDE2A9}" presName="spaceRect" presStyleCnt="0"/>
      <dgm:spPr/>
    </dgm:pt>
    <dgm:pt modelId="{F1906433-4283-462A-B435-CDF5F86347C1}" type="pres">
      <dgm:prSet presAssocID="{6705006C-AEA8-4C9D-97E6-D0B70DFDE2A9}" presName="textRect" presStyleLbl="revTx" presStyleIdx="2" presStyleCnt="4">
        <dgm:presLayoutVars>
          <dgm:chMax val="1"/>
          <dgm:chPref val="1"/>
        </dgm:presLayoutVars>
      </dgm:prSet>
      <dgm:spPr/>
    </dgm:pt>
    <dgm:pt modelId="{CC821ED7-C688-4DDB-8CD6-D6DC42188716}" type="pres">
      <dgm:prSet presAssocID="{9A7050D2-934F-4287-87C9-6C21235B8543}" presName="sibTrans" presStyleCnt="0"/>
      <dgm:spPr/>
    </dgm:pt>
    <dgm:pt modelId="{FEAB0709-E10E-4783-A074-C5C4317126ED}" type="pres">
      <dgm:prSet presAssocID="{F29BCC76-48C7-4FA6-8D7A-F693DA3EF087}" presName="compNode" presStyleCnt="0"/>
      <dgm:spPr/>
    </dgm:pt>
    <dgm:pt modelId="{BEDC6140-7BCB-4830-88B3-365B99E675A3}" type="pres">
      <dgm:prSet presAssocID="{F29BCC76-48C7-4FA6-8D7A-F693DA3EF08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endar Week"/>
        </a:ext>
      </dgm:extLst>
    </dgm:pt>
    <dgm:pt modelId="{BF547FF5-B690-4B5C-8B95-76EBA57828C4}" type="pres">
      <dgm:prSet presAssocID="{F29BCC76-48C7-4FA6-8D7A-F693DA3EF087}" presName="spaceRect" presStyleCnt="0"/>
      <dgm:spPr/>
    </dgm:pt>
    <dgm:pt modelId="{CBFCE20F-A5D3-4481-9A47-9766284B7D64}" type="pres">
      <dgm:prSet presAssocID="{F29BCC76-48C7-4FA6-8D7A-F693DA3EF08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81D860D-3B06-4F9C-B3DE-5CE57D1E011A}" type="presOf" srcId="{F54BE848-A1A5-4301-962B-EECEFAED7355}" destId="{55B04FD3-1991-412B-A7A5-F9F0B016C760}" srcOrd="0" destOrd="0" presId="urn:microsoft.com/office/officeart/2018/2/layout/IconLabelList"/>
    <dgm:cxn modelId="{DA844D2F-41C6-4198-8FDB-E0EEBDF79DFF}" srcId="{E8A66976-6A55-4BF6-BBAF-A6B898A71FC6}" destId="{85FB4F32-083C-4C44-ACDF-B0EF6980DAA1}" srcOrd="1" destOrd="0" parTransId="{1C47B5D7-E4B1-46F0-AA9C-19C76C0F6995}" sibTransId="{9DE038D3-B048-4ABB-8AC2-AA065FD0915A}"/>
    <dgm:cxn modelId="{317D2B39-99D4-4648-84C5-FFF8CA2EE68A}" type="presOf" srcId="{6705006C-AEA8-4C9D-97E6-D0B70DFDE2A9}" destId="{F1906433-4283-462A-B435-CDF5F86347C1}" srcOrd="0" destOrd="0" presId="urn:microsoft.com/office/officeart/2018/2/layout/IconLabelList"/>
    <dgm:cxn modelId="{1323B149-C8D0-4078-9817-5C94987F3E0F}" srcId="{E8A66976-6A55-4BF6-BBAF-A6B898A71FC6}" destId="{F54BE848-A1A5-4301-962B-EECEFAED7355}" srcOrd="0" destOrd="0" parTransId="{43D10E2F-0E1F-48C0-BA91-43B0CDFF015E}" sibTransId="{67B78036-622E-4F76-A4D9-C2C569B41B16}"/>
    <dgm:cxn modelId="{557F596C-6CBF-46F0-90D8-893D81391168}" srcId="{E8A66976-6A55-4BF6-BBAF-A6B898A71FC6}" destId="{6705006C-AEA8-4C9D-97E6-D0B70DFDE2A9}" srcOrd="2" destOrd="0" parTransId="{2D794460-08B5-4094-ABF6-985DEE28DF69}" sibTransId="{9A7050D2-934F-4287-87C9-6C21235B8543}"/>
    <dgm:cxn modelId="{6D4B8C4D-E405-40A2-A6FF-2F206B10D4A5}" srcId="{E8A66976-6A55-4BF6-BBAF-A6B898A71FC6}" destId="{F29BCC76-48C7-4FA6-8D7A-F693DA3EF087}" srcOrd="3" destOrd="0" parTransId="{6FC0F768-0C35-4F9D-8B34-E2A961860647}" sibTransId="{3769F78B-3B31-40D6-9958-301514E0745B}"/>
    <dgm:cxn modelId="{29F1659B-9736-4B6C-9264-915EF6FA1AF0}" type="presOf" srcId="{E8A66976-6A55-4BF6-BBAF-A6B898A71FC6}" destId="{C4E3DEBB-F3E2-4E97-A03C-FA40D5FFA925}" srcOrd="0" destOrd="0" presId="urn:microsoft.com/office/officeart/2018/2/layout/IconLabelList"/>
    <dgm:cxn modelId="{6D77A1DA-6C3C-4690-8BC2-FABACABC592F}" type="presOf" srcId="{85FB4F32-083C-4C44-ACDF-B0EF6980DAA1}" destId="{76C5E30F-C239-4D94-B571-6787F78E4557}" srcOrd="0" destOrd="0" presId="urn:microsoft.com/office/officeart/2018/2/layout/IconLabelList"/>
    <dgm:cxn modelId="{B935C1E7-B342-47A3-A0E4-95FB9BDBD68C}" type="presOf" srcId="{F29BCC76-48C7-4FA6-8D7A-F693DA3EF087}" destId="{CBFCE20F-A5D3-4481-9A47-9766284B7D64}" srcOrd="0" destOrd="0" presId="urn:microsoft.com/office/officeart/2018/2/layout/IconLabelList"/>
    <dgm:cxn modelId="{D699D0CE-011F-45CB-8BFE-EB84ED47FD4B}" type="presParOf" srcId="{C4E3DEBB-F3E2-4E97-A03C-FA40D5FFA925}" destId="{92566CF0-32CB-4B85-BCB9-22DE12E810BE}" srcOrd="0" destOrd="0" presId="urn:microsoft.com/office/officeart/2018/2/layout/IconLabelList"/>
    <dgm:cxn modelId="{23222D1B-C017-40F0-B9BD-E06FFDECCA1A}" type="presParOf" srcId="{92566CF0-32CB-4B85-BCB9-22DE12E810BE}" destId="{D9EF2256-76F7-4F2B-B9C8-7457738BA320}" srcOrd="0" destOrd="0" presId="urn:microsoft.com/office/officeart/2018/2/layout/IconLabelList"/>
    <dgm:cxn modelId="{7A0CB701-0AA0-47B3-9763-4644A575C53C}" type="presParOf" srcId="{92566CF0-32CB-4B85-BCB9-22DE12E810BE}" destId="{025A8C96-2B1B-4357-A459-5F9116D09C1E}" srcOrd="1" destOrd="0" presId="urn:microsoft.com/office/officeart/2018/2/layout/IconLabelList"/>
    <dgm:cxn modelId="{1038B3E0-E936-43CE-B33B-062C7E6C9EDB}" type="presParOf" srcId="{92566CF0-32CB-4B85-BCB9-22DE12E810BE}" destId="{55B04FD3-1991-412B-A7A5-F9F0B016C760}" srcOrd="2" destOrd="0" presId="urn:microsoft.com/office/officeart/2018/2/layout/IconLabelList"/>
    <dgm:cxn modelId="{0881EC70-8E43-45E5-BE3E-049D952BB6EF}" type="presParOf" srcId="{C4E3DEBB-F3E2-4E97-A03C-FA40D5FFA925}" destId="{2709F298-6F16-4EC4-8C48-2A3AC38633FC}" srcOrd="1" destOrd="0" presId="urn:microsoft.com/office/officeart/2018/2/layout/IconLabelList"/>
    <dgm:cxn modelId="{59978DAD-1179-4F3A-8512-0A55781E3DFE}" type="presParOf" srcId="{C4E3DEBB-F3E2-4E97-A03C-FA40D5FFA925}" destId="{3246A02D-0325-4525-9E33-05181CFC2FE7}" srcOrd="2" destOrd="0" presId="urn:microsoft.com/office/officeart/2018/2/layout/IconLabelList"/>
    <dgm:cxn modelId="{B7E19678-4309-4851-AA27-32DC3C739EFA}" type="presParOf" srcId="{3246A02D-0325-4525-9E33-05181CFC2FE7}" destId="{B237DE2D-9890-469A-A62F-0859469FF73A}" srcOrd="0" destOrd="0" presId="urn:microsoft.com/office/officeart/2018/2/layout/IconLabelList"/>
    <dgm:cxn modelId="{21FC718F-1DF6-4F1A-A5DB-B63B2CFEA74E}" type="presParOf" srcId="{3246A02D-0325-4525-9E33-05181CFC2FE7}" destId="{9C6BBA06-EEF3-4E95-AD56-D0302343F6B5}" srcOrd="1" destOrd="0" presId="urn:microsoft.com/office/officeart/2018/2/layout/IconLabelList"/>
    <dgm:cxn modelId="{4B596A1E-6C2F-49F4-801A-096FEB342FD0}" type="presParOf" srcId="{3246A02D-0325-4525-9E33-05181CFC2FE7}" destId="{76C5E30F-C239-4D94-B571-6787F78E4557}" srcOrd="2" destOrd="0" presId="urn:microsoft.com/office/officeart/2018/2/layout/IconLabelList"/>
    <dgm:cxn modelId="{C8230D4D-07E7-4817-B3FF-C8C4BDE8DE31}" type="presParOf" srcId="{C4E3DEBB-F3E2-4E97-A03C-FA40D5FFA925}" destId="{982DA8EB-692F-4F26-A533-71D335435603}" srcOrd="3" destOrd="0" presId="urn:microsoft.com/office/officeart/2018/2/layout/IconLabelList"/>
    <dgm:cxn modelId="{3E4E27C4-BCEF-4ACB-AD70-7C8354B452E5}" type="presParOf" srcId="{C4E3DEBB-F3E2-4E97-A03C-FA40D5FFA925}" destId="{0FDD4403-58A9-403F-98EA-130A062F3E8A}" srcOrd="4" destOrd="0" presId="urn:microsoft.com/office/officeart/2018/2/layout/IconLabelList"/>
    <dgm:cxn modelId="{71E6EF55-9362-4E7D-BCE5-4DCCCA78AF2C}" type="presParOf" srcId="{0FDD4403-58A9-403F-98EA-130A062F3E8A}" destId="{8E76FE39-C148-4B35-B88C-77D648BF37F7}" srcOrd="0" destOrd="0" presId="urn:microsoft.com/office/officeart/2018/2/layout/IconLabelList"/>
    <dgm:cxn modelId="{5FE90F4F-9DBF-499C-AAEC-4C30F637C4BE}" type="presParOf" srcId="{0FDD4403-58A9-403F-98EA-130A062F3E8A}" destId="{D0C6F3BC-820C-4E3A-BF1D-D0ED85728062}" srcOrd="1" destOrd="0" presId="urn:microsoft.com/office/officeart/2018/2/layout/IconLabelList"/>
    <dgm:cxn modelId="{8884588F-CD7A-41EC-8ABF-A197778297CA}" type="presParOf" srcId="{0FDD4403-58A9-403F-98EA-130A062F3E8A}" destId="{F1906433-4283-462A-B435-CDF5F86347C1}" srcOrd="2" destOrd="0" presId="urn:microsoft.com/office/officeart/2018/2/layout/IconLabelList"/>
    <dgm:cxn modelId="{145311CF-4A11-4A16-8706-CD15A339CB39}" type="presParOf" srcId="{C4E3DEBB-F3E2-4E97-A03C-FA40D5FFA925}" destId="{CC821ED7-C688-4DDB-8CD6-D6DC42188716}" srcOrd="5" destOrd="0" presId="urn:microsoft.com/office/officeart/2018/2/layout/IconLabelList"/>
    <dgm:cxn modelId="{A7B6E950-1AF5-485C-A340-CFAB4D244134}" type="presParOf" srcId="{C4E3DEBB-F3E2-4E97-A03C-FA40D5FFA925}" destId="{FEAB0709-E10E-4783-A074-C5C4317126ED}" srcOrd="6" destOrd="0" presId="urn:microsoft.com/office/officeart/2018/2/layout/IconLabelList"/>
    <dgm:cxn modelId="{71458143-A749-47AD-8FBB-F6099B1A67BB}" type="presParOf" srcId="{FEAB0709-E10E-4783-A074-C5C4317126ED}" destId="{BEDC6140-7BCB-4830-88B3-365B99E675A3}" srcOrd="0" destOrd="0" presId="urn:microsoft.com/office/officeart/2018/2/layout/IconLabelList"/>
    <dgm:cxn modelId="{EDDDFD51-413D-4AEB-A5EE-E1ADC74C9F4E}" type="presParOf" srcId="{FEAB0709-E10E-4783-A074-C5C4317126ED}" destId="{BF547FF5-B690-4B5C-8B95-76EBA57828C4}" srcOrd="1" destOrd="0" presId="urn:microsoft.com/office/officeart/2018/2/layout/IconLabelList"/>
    <dgm:cxn modelId="{B68185BE-9398-48BE-955B-1F9EA0B6265D}" type="presParOf" srcId="{FEAB0709-E10E-4783-A074-C5C4317126ED}" destId="{CBFCE20F-A5D3-4481-9A47-9766284B7D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47A6DD-2874-4C33-9822-D279B593068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F405840-DA3E-4AC9-86DB-B902489A577B}">
      <dgm:prSet/>
      <dgm:spPr/>
      <dgm:t>
        <a:bodyPr/>
        <a:lstStyle/>
        <a:p>
          <a:r>
            <a:rPr lang="en-US"/>
            <a:t>Data Extraction</a:t>
          </a:r>
        </a:p>
      </dgm:t>
    </dgm:pt>
    <dgm:pt modelId="{551AD8F3-4547-4C0E-A187-47BFAEA3E0EF}" type="parTrans" cxnId="{B4CEF256-8D2C-4937-8DF8-3ECC64CFA063}">
      <dgm:prSet/>
      <dgm:spPr/>
      <dgm:t>
        <a:bodyPr/>
        <a:lstStyle/>
        <a:p>
          <a:endParaRPr lang="en-US"/>
        </a:p>
      </dgm:t>
    </dgm:pt>
    <dgm:pt modelId="{45CA3E3A-982A-4D15-BB95-F731711883A7}" type="sibTrans" cxnId="{B4CEF256-8D2C-4937-8DF8-3ECC64CFA063}">
      <dgm:prSet/>
      <dgm:spPr/>
      <dgm:t>
        <a:bodyPr/>
        <a:lstStyle/>
        <a:p>
          <a:endParaRPr lang="en-US"/>
        </a:p>
      </dgm:t>
    </dgm:pt>
    <dgm:pt modelId="{C93710D7-1305-4F0B-808E-CB997283A930}">
      <dgm:prSet/>
      <dgm:spPr/>
      <dgm:t>
        <a:bodyPr/>
        <a:lstStyle/>
        <a:p>
          <a:r>
            <a:rPr lang="en-US"/>
            <a:t>Git project setup</a:t>
          </a:r>
        </a:p>
      </dgm:t>
    </dgm:pt>
    <dgm:pt modelId="{91D001E2-E8AA-4D82-8530-053B2DBE8B29}" type="parTrans" cxnId="{EDF48BC9-3107-4164-B376-65C6727436FD}">
      <dgm:prSet/>
      <dgm:spPr/>
      <dgm:t>
        <a:bodyPr/>
        <a:lstStyle/>
        <a:p>
          <a:endParaRPr lang="en-US"/>
        </a:p>
      </dgm:t>
    </dgm:pt>
    <dgm:pt modelId="{147CD550-66F8-431A-8AB2-A30C1C52326E}" type="sibTrans" cxnId="{EDF48BC9-3107-4164-B376-65C6727436FD}">
      <dgm:prSet/>
      <dgm:spPr/>
      <dgm:t>
        <a:bodyPr/>
        <a:lstStyle/>
        <a:p>
          <a:endParaRPr lang="en-US"/>
        </a:p>
      </dgm:t>
    </dgm:pt>
    <dgm:pt modelId="{0E2831AF-4FCA-47A7-96B9-C1F7A5AD8C9B}">
      <dgm:prSet/>
      <dgm:spPr/>
      <dgm:t>
        <a:bodyPr/>
        <a:lstStyle/>
        <a:p>
          <a:r>
            <a:rPr lang="en-US"/>
            <a:t>System setup for Spark environment</a:t>
          </a:r>
        </a:p>
      </dgm:t>
    </dgm:pt>
    <dgm:pt modelId="{6D9C5F26-4484-4B2E-B2F8-9FEAE239FB9E}" type="parTrans" cxnId="{ED64F461-B175-4605-BA53-EA668AA0C20D}">
      <dgm:prSet/>
      <dgm:spPr/>
      <dgm:t>
        <a:bodyPr/>
        <a:lstStyle/>
        <a:p>
          <a:endParaRPr lang="en-US"/>
        </a:p>
      </dgm:t>
    </dgm:pt>
    <dgm:pt modelId="{0B6B911F-6F6D-45DF-956F-5712E90D414F}" type="sibTrans" cxnId="{ED64F461-B175-4605-BA53-EA668AA0C20D}">
      <dgm:prSet/>
      <dgm:spPr/>
      <dgm:t>
        <a:bodyPr/>
        <a:lstStyle/>
        <a:p>
          <a:endParaRPr lang="en-US"/>
        </a:p>
      </dgm:t>
    </dgm:pt>
    <dgm:pt modelId="{6EA35E3F-8D42-457F-B1CD-3E985988E81F}">
      <dgm:prSet/>
      <dgm:spPr/>
      <dgm:t>
        <a:bodyPr/>
        <a:lstStyle/>
        <a:p>
          <a:r>
            <a:rPr lang="en-US"/>
            <a:t>Data Pre-processing</a:t>
          </a:r>
        </a:p>
      </dgm:t>
    </dgm:pt>
    <dgm:pt modelId="{B164DAF9-3D2C-4B76-BC88-FC4057A6E370}" type="parTrans" cxnId="{B5377741-323A-4B0F-AE27-39DBEE0D3E8F}">
      <dgm:prSet/>
      <dgm:spPr/>
      <dgm:t>
        <a:bodyPr/>
        <a:lstStyle/>
        <a:p>
          <a:endParaRPr lang="en-US"/>
        </a:p>
      </dgm:t>
    </dgm:pt>
    <dgm:pt modelId="{A45BDF83-D7FF-4684-8B53-30E20918D26D}" type="sibTrans" cxnId="{B5377741-323A-4B0F-AE27-39DBEE0D3E8F}">
      <dgm:prSet/>
      <dgm:spPr/>
      <dgm:t>
        <a:bodyPr/>
        <a:lstStyle/>
        <a:p>
          <a:endParaRPr lang="en-US"/>
        </a:p>
      </dgm:t>
    </dgm:pt>
    <dgm:pt modelId="{28B22BEE-C096-4595-B0BB-CE955A4D195F}">
      <dgm:prSet/>
      <dgm:spPr/>
      <dgm:t>
        <a:bodyPr/>
        <a:lstStyle/>
        <a:p>
          <a:r>
            <a:rPr lang="en-US"/>
            <a:t>Modelling using Pyspark</a:t>
          </a:r>
        </a:p>
      </dgm:t>
    </dgm:pt>
    <dgm:pt modelId="{FF8B5C7A-E1DB-4FC4-96E2-FF99F48FBB73}" type="parTrans" cxnId="{50F39410-5A4F-4EA5-A8E1-E8FC5E34DD1B}">
      <dgm:prSet/>
      <dgm:spPr/>
      <dgm:t>
        <a:bodyPr/>
        <a:lstStyle/>
        <a:p>
          <a:endParaRPr lang="en-US"/>
        </a:p>
      </dgm:t>
    </dgm:pt>
    <dgm:pt modelId="{91EDA22C-C0E0-4D04-944F-9A1DA0946FDA}" type="sibTrans" cxnId="{50F39410-5A4F-4EA5-A8E1-E8FC5E34DD1B}">
      <dgm:prSet/>
      <dgm:spPr/>
      <dgm:t>
        <a:bodyPr/>
        <a:lstStyle/>
        <a:p>
          <a:endParaRPr lang="en-US"/>
        </a:p>
      </dgm:t>
    </dgm:pt>
    <dgm:pt modelId="{A1D6E074-BC26-4B24-A012-2914B17E8980}">
      <dgm:prSet/>
      <dgm:spPr/>
      <dgm:t>
        <a:bodyPr/>
        <a:lstStyle/>
        <a:p>
          <a:r>
            <a:rPr lang="en-US" dirty="0"/>
            <a:t>Performance</a:t>
          </a:r>
        </a:p>
      </dgm:t>
    </dgm:pt>
    <dgm:pt modelId="{97339D7C-9254-4E14-AFFA-B0456F81867E}" type="parTrans" cxnId="{69A436DF-B951-462D-B7EC-294B20887713}">
      <dgm:prSet/>
      <dgm:spPr/>
      <dgm:t>
        <a:bodyPr/>
        <a:lstStyle/>
        <a:p>
          <a:endParaRPr lang="en-US"/>
        </a:p>
      </dgm:t>
    </dgm:pt>
    <dgm:pt modelId="{C0D4C7F1-BF64-43C0-9E4D-86732836848A}" type="sibTrans" cxnId="{69A436DF-B951-462D-B7EC-294B20887713}">
      <dgm:prSet/>
      <dgm:spPr/>
      <dgm:t>
        <a:bodyPr/>
        <a:lstStyle/>
        <a:p>
          <a:endParaRPr lang="en-US"/>
        </a:p>
      </dgm:t>
    </dgm:pt>
    <dgm:pt modelId="{E5D7C358-F8DA-4AB0-BBB3-C2FF1EA09A90}" type="pres">
      <dgm:prSet presAssocID="{3347A6DD-2874-4C33-9822-D279B5930680}" presName="root" presStyleCnt="0">
        <dgm:presLayoutVars>
          <dgm:dir/>
          <dgm:resizeHandles val="exact"/>
        </dgm:presLayoutVars>
      </dgm:prSet>
      <dgm:spPr/>
    </dgm:pt>
    <dgm:pt modelId="{15A461A4-4B33-4C80-B9C5-91336118320E}" type="pres">
      <dgm:prSet presAssocID="{8F405840-DA3E-4AC9-86DB-B902489A577B}" presName="compNode" presStyleCnt="0"/>
      <dgm:spPr/>
    </dgm:pt>
    <dgm:pt modelId="{68836837-FB6F-42D6-AF0F-47B9CC26B851}" type="pres">
      <dgm:prSet presAssocID="{8F405840-DA3E-4AC9-86DB-B902489A577B}" presName="iconRect" presStyleLbl="node1" presStyleIdx="0" presStyleCnt="6" custScaleX="146087" custScaleY="1246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0B1D2B9-5C7D-4004-978C-7F43DF65CC76}" type="pres">
      <dgm:prSet presAssocID="{8F405840-DA3E-4AC9-86DB-B902489A577B}" presName="spaceRect" presStyleCnt="0"/>
      <dgm:spPr/>
    </dgm:pt>
    <dgm:pt modelId="{E4243DD1-3634-4E1E-98DC-D3E4F4257087}" type="pres">
      <dgm:prSet presAssocID="{8F405840-DA3E-4AC9-86DB-B902489A577B}" presName="textRect" presStyleLbl="revTx" presStyleIdx="0" presStyleCnt="6">
        <dgm:presLayoutVars>
          <dgm:chMax val="1"/>
          <dgm:chPref val="1"/>
        </dgm:presLayoutVars>
      </dgm:prSet>
      <dgm:spPr/>
    </dgm:pt>
    <dgm:pt modelId="{4D8C990E-333B-4509-A508-8E4E70DDFED4}" type="pres">
      <dgm:prSet presAssocID="{45CA3E3A-982A-4D15-BB95-F731711883A7}" presName="sibTrans" presStyleCnt="0"/>
      <dgm:spPr/>
    </dgm:pt>
    <dgm:pt modelId="{4E553B56-EC22-48F7-8881-6DEC3B147025}" type="pres">
      <dgm:prSet presAssocID="{C93710D7-1305-4F0B-808E-CB997283A930}" presName="compNode" presStyleCnt="0"/>
      <dgm:spPr/>
    </dgm:pt>
    <dgm:pt modelId="{B4B2E5B2-6433-43A8-B289-AA0CDD0C84D8}" type="pres">
      <dgm:prSet presAssocID="{C93710D7-1305-4F0B-808E-CB997283A930}" presName="iconRect" presStyleLbl="node1" presStyleIdx="1" presStyleCnt="6" custScaleX="169837" custScaleY="13734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782E81B-7609-4475-BB1D-42109167F7E9}" type="pres">
      <dgm:prSet presAssocID="{C93710D7-1305-4F0B-808E-CB997283A930}" presName="spaceRect" presStyleCnt="0"/>
      <dgm:spPr/>
    </dgm:pt>
    <dgm:pt modelId="{12CBB6F0-39A9-4020-A042-CC92C834ED00}" type="pres">
      <dgm:prSet presAssocID="{C93710D7-1305-4F0B-808E-CB997283A930}" presName="textRect" presStyleLbl="revTx" presStyleIdx="1" presStyleCnt="6">
        <dgm:presLayoutVars>
          <dgm:chMax val="1"/>
          <dgm:chPref val="1"/>
        </dgm:presLayoutVars>
      </dgm:prSet>
      <dgm:spPr/>
    </dgm:pt>
    <dgm:pt modelId="{0F52E72F-AEF8-4BC2-8670-1F58D8226D10}" type="pres">
      <dgm:prSet presAssocID="{147CD550-66F8-431A-8AB2-A30C1C52326E}" presName="sibTrans" presStyleCnt="0"/>
      <dgm:spPr/>
    </dgm:pt>
    <dgm:pt modelId="{2B433AE4-0E9A-4FA0-9857-A7E7974A373C}" type="pres">
      <dgm:prSet presAssocID="{0E2831AF-4FCA-47A7-96B9-C1F7A5AD8C9B}" presName="compNode" presStyleCnt="0"/>
      <dgm:spPr/>
    </dgm:pt>
    <dgm:pt modelId="{CA533FBB-1C2C-45FC-B117-E996F312B1A2}" type="pres">
      <dgm:prSet presAssocID="{0E2831AF-4FCA-47A7-96B9-C1F7A5AD8C9B}" presName="iconRect" presStyleLbl="node1" presStyleIdx="2" presStyleCnt="6" custScaleX="193587" custScaleY="13734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285AFC7-C849-4313-9AAE-BAA2E8294910}" type="pres">
      <dgm:prSet presAssocID="{0E2831AF-4FCA-47A7-96B9-C1F7A5AD8C9B}" presName="spaceRect" presStyleCnt="0"/>
      <dgm:spPr/>
    </dgm:pt>
    <dgm:pt modelId="{7F41C9F3-51E7-4633-A9B1-FC541DFD7349}" type="pres">
      <dgm:prSet presAssocID="{0E2831AF-4FCA-47A7-96B9-C1F7A5AD8C9B}" presName="textRect" presStyleLbl="revTx" presStyleIdx="2" presStyleCnt="6">
        <dgm:presLayoutVars>
          <dgm:chMax val="1"/>
          <dgm:chPref val="1"/>
        </dgm:presLayoutVars>
      </dgm:prSet>
      <dgm:spPr/>
    </dgm:pt>
    <dgm:pt modelId="{7A2E8620-0ED2-4CC7-8A78-2FA9D60B32BD}" type="pres">
      <dgm:prSet presAssocID="{0B6B911F-6F6D-45DF-956F-5712E90D414F}" presName="sibTrans" presStyleCnt="0"/>
      <dgm:spPr/>
    </dgm:pt>
    <dgm:pt modelId="{C4025AC7-844A-465C-8FF2-3D896FE9B392}" type="pres">
      <dgm:prSet presAssocID="{6EA35E3F-8D42-457F-B1CD-3E985988E81F}" presName="compNode" presStyleCnt="0"/>
      <dgm:spPr/>
    </dgm:pt>
    <dgm:pt modelId="{3337E9EE-FEDB-4E32-8608-26747F3533D5}" type="pres">
      <dgm:prSet presAssocID="{6EA35E3F-8D42-457F-B1CD-3E985988E81F}" presName="iconRect" presStyleLbl="node1" presStyleIdx="3" presStyleCnt="6" custScaleX="157723" custScaleY="13734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2C274D4-6C8A-47E8-B184-3F0E902185CF}" type="pres">
      <dgm:prSet presAssocID="{6EA35E3F-8D42-457F-B1CD-3E985988E81F}" presName="spaceRect" presStyleCnt="0"/>
      <dgm:spPr/>
    </dgm:pt>
    <dgm:pt modelId="{C31B6273-B002-47A0-A833-273A7A213F25}" type="pres">
      <dgm:prSet presAssocID="{6EA35E3F-8D42-457F-B1CD-3E985988E81F}" presName="textRect" presStyleLbl="revTx" presStyleIdx="3" presStyleCnt="6">
        <dgm:presLayoutVars>
          <dgm:chMax val="1"/>
          <dgm:chPref val="1"/>
        </dgm:presLayoutVars>
      </dgm:prSet>
      <dgm:spPr/>
    </dgm:pt>
    <dgm:pt modelId="{C85C624A-F12A-4A27-9725-88765E4D81C7}" type="pres">
      <dgm:prSet presAssocID="{A45BDF83-D7FF-4684-8B53-30E20918D26D}" presName="sibTrans" presStyleCnt="0"/>
      <dgm:spPr/>
    </dgm:pt>
    <dgm:pt modelId="{B57104CA-74DA-4988-BF86-923875DF8948}" type="pres">
      <dgm:prSet presAssocID="{28B22BEE-C096-4595-B0BB-CE955A4D195F}" presName="compNode" presStyleCnt="0"/>
      <dgm:spPr/>
    </dgm:pt>
    <dgm:pt modelId="{78A9BB17-EF17-4EFF-8872-5E4A95AC4929}" type="pres">
      <dgm:prSet presAssocID="{28B22BEE-C096-4595-B0BB-CE955A4D195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B56F690-09CF-4348-8D08-3CEC9FDA1611}" type="pres">
      <dgm:prSet presAssocID="{28B22BEE-C096-4595-B0BB-CE955A4D195F}" presName="spaceRect" presStyleCnt="0"/>
      <dgm:spPr/>
    </dgm:pt>
    <dgm:pt modelId="{78ED8D85-ABA8-4FA9-9299-A143F1D1C67A}" type="pres">
      <dgm:prSet presAssocID="{28B22BEE-C096-4595-B0BB-CE955A4D195F}" presName="textRect" presStyleLbl="revTx" presStyleIdx="4" presStyleCnt="6">
        <dgm:presLayoutVars>
          <dgm:chMax val="1"/>
          <dgm:chPref val="1"/>
        </dgm:presLayoutVars>
      </dgm:prSet>
      <dgm:spPr/>
    </dgm:pt>
    <dgm:pt modelId="{73AA5EA2-C777-4CCA-A0D0-9FF579046743}" type="pres">
      <dgm:prSet presAssocID="{91EDA22C-C0E0-4D04-944F-9A1DA0946FDA}" presName="sibTrans" presStyleCnt="0"/>
      <dgm:spPr/>
    </dgm:pt>
    <dgm:pt modelId="{51F80C7D-8AF9-4DCD-9220-FD0813E68BDC}" type="pres">
      <dgm:prSet presAssocID="{A1D6E074-BC26-4B24-A012-2914B17E8980}" presName="compNode" presStyleCnt="0"/>
      <dgm:spPr/>
    </dgm:pt>
    <dgm:pt modelId="{2541749F-814C-47FA-A049-BFD4A7BF0988}" type="pres">
      <dgm:prSet presAssocID="{A1D6E074-BC26-4B24-A012-2914B17E8980}" presName="iconRect" presStyleLbl="node1" presStyleIdx="5" presStyleCnt="6"/>
      <dgm:spPr>
        <a:solidFill>
          <a:schemeClr val="bg2"/>
        </a:solidFill>
        <a:ln>
          <a:noFill/>
        </a:ln>
      </dgm:spPr>
    </dgm:pt>
    <dgm:pt modelId="{152BD14C-95A7-4F5E-9985-596DACF3CA5B}" type="pres">
      <dgm:prSet presAssocID="{A1D6E074-BC26-4B24-A012-2914B17E8980}" presName="spaceRect" presStyleCnt="0"/>
      <dgm:spPr/>
    </dgm:pt>
    <dgm:pt modelId="{EE588224-4E16-4D0C-98C7-323990FDD0B8}" type="pres">
      <dgm:prSet presAssocID="{A1D6E074-BC26-4B24-A012-2914B17E898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0F39410-5A4F-4EA5-A8E1-E8FC5E34DD1B}" srcId="{3347A6DD-2874-4C33-9822-D279B5930680}" destId="{28B22BEE-C096-4595-B0BB-CE955A4D195F}" srcOrd="4" destOrd="0" parTransId="{FF8B5C7A-E1DB-4FC4-96E2-FF99F48FBB73}" sibTransId="{91EDA22C-C0E0-4D04-944F-9A1DA0946FDA}"/>
    <dgm:cxn modelId="{3AF85715-D7BD-4301-ABC6-AC9666A521E0}" type="presOf" srcId="{A1D6E074-BC26-4B24-A012-2914B17E8980}" destId="{EE588224-4E16-4D0C-98C7-323990FDD0B8}" srcOrd="0" destOrd="0" presId="urn:microsoft.com/office/officeart/2018/2/layout/IconLabelList"/>
    <dgm:cxn modelId="{B5377741-323A-4B0F-AE27-39DBEE0D3E8F}" srcId="{3347A6DD-2874-4C33-9822-D279B5930680}" destId="{6EA35E3F-8D42-457F-B1CD-3E985988E81F}" srcOrd="3" destOrd="0" parTransId="{B164DAF9-3D2C-4B76-BC88-FC4057A6E370}" sibTransId="{A45BDF83-D7FF-4684-8B53-30E20918D26D}"/>
    <dgm:cxn modelId="{ED64F461-B175-4605-BA53-EA668AA0C20D}" srcId="{3347A6DD-2874-4C33-9822-D279B5930680}" destId="{0E2831AF-4FCA-47A7-96B9-C1F7A5AD8C9B}" srcOrd="2" destOrd="0" parTransId="{6D9C5F26-4484-4B2E-B2F8-9FEAE239FB9E}" sibTransId="{0B6B911F-6F6D-45DF-956F-5712E90D414F}"/>
    <dgm:cxn modelId="{9B626869-2E0D-4DE5-8580-96676FE3D009}" type="presOf" srcId="{C93710D7-1305-4F0B-808E-CB997283A930}" destId="{12CBB6F0-39A9-4020-A042-CC92C834ED00}" srcOrd="0" destOrd="0" presId="urn:microsoft.com/office/officeart/2018/2/layout/IconLabelList"/>
    <dgm:cxn modelId="{1C6D0E4C-26FF-460B-BDDB-21EB00670B4B}" type="presOf" srcId="{3347A6DD-2874-4C33-9822-D279B5930680}" destId="{E5D7C358-F8DA-4AB0-BBB3-C2FF1EA09A90}" srcOrd="0" destOrd="0" presId="urn:microsoft.com/office/officeart/2018/2/layout/IconLabelList"/>
    <dgm:cxn modelId="{B4CEF256-8D2C-4937-8DF8-3ECC64CFA063}" srcId="{3347A6DD-2874-4C33-9822-D279B5930680}" destId="{8F405840-DA3E-4AC9-86DB-B902489A577B}" srcOrd="0" destOrd="0" parTransId="{551AD8F3-4547-4C0E-A187-47BFAEA3E0EF}" sibTransId="{45CA3E3A-982A-4D15-BB95-F731711883A7}"/>
    <dgm:cxn modelId="{1F15358A-ABF0-4985-A393-117296CB1809}" type="presOf" srcId="{0E2831AF-4FCA-47A7-96B9-C1F7A5AD8C9B}" destId="{7F41C9F3-51E7-4633-A9B1-FC541DFD7349}" srcOrd="0" destOrd="0" presId="urn:microsoft.com/office/officeart/2018/2/layout/IconLabelList"/>
    <dgm:cxn modelId="{610BD09F-74B6-4A3F-BC3C-2C1EB3BD1BAC}" type="presOf" srcId="{6EA35E3F-8D42-457F-B1CD-3E985988E81F}" destId="{C31B6273-B002-47A0-A833-273A7A213F25}" srcOrd="0" destOrd="0" presId="urn:microsoft.com/office/officeart/2018/2/layout/IconLabelList"/>
    <dgm:cxn modelId="{62F720C8-9826-4BDE-A1BA-B771413081F1}" type="presOf" srcId="{28B22BEE-C096-4595-B0BB-CE955A4D195F}" destId="{78ED8D85-ABA8-4FA9-9299-A143F1D1C67A}" srcOrd="0" destOrd="0" presId="urn:microsoft.com/office/officeart/2018/2/layout/IconLabelList"/>
    <dgm:cxn modelId="{EDF48BC9-3107-4164-B376-65C6727436FD}" srcId="{3347A6DD-2874-4C33-9822-D279B5930680}" destId="{C93710D7-1305-4F0B-808E-CB997283A930}" srcOrd="1" destOrd="0" parTransId="{91D001E2-E8AA-4D82-8530-053B2DBE8B29}" sibTransId="{147CD550-66F8-431A-8AB2-A30C1C52326E}"/>
    <dgm:cxn modelId="{AA14CDD9-398A-4F98-9861-99746D4E3B92}" type="presOf" srcId="{8F405840-DA3E-4AC9-86DB-B902489A577B}" destId="{E4243DD1-3634-4E1E-98DC-D3E4F4257087}" srcOrd="0" destOrd="0" presId="urn:microsoft.com/office/officeart/2018/2/layout/IconLabelList"/>
    <dgm:cxn modelId="{69A436DF-B951-462D-B7EC-294B20887713}" srcId="{3347A6DD-2874-4C33-9822-D279B5930680}" destId="{A1D6E074-BC26-4B24-A012-2914B17E8980}" srcOrd="5" destOrd="0" parTransId="{97339D7C-9254-4E14-AFFA-B0456F81867E}" sibTransId="{C0D4C7F1-BF64-43C0-9E4D-86732836848A}"/>
    <dgm:cxn modelId="{83C0F908-50C7-422C-BD0D-584844808B48}" type="presParOf" srcId="{E5D7C358-F8DA-4AB0-BBB3-C2FF1EA09A90}" destId="{15A461A4-4B33-4C80-B9C5-91336118320E}" srcOrd="0" destOrd="0" presId="urn:microsoft.com/office/officeart/2018/2/layout/IconLabelList"/>
    <dgm:cxn modelId="{63AF9699-1383-4AEC-8D09-53F2CACBE07F}" type="presParOf" srcId="{15A461A4-4B33-4C80-B9C5-91336118320E}" destId="{68836837-FB6F-42D6-AF0F-47B9CC26B851}" srcOrd="0" destOrd="0" presId="urn:microsoft.com/office/officeart/2018/2/layout/IconLabelList"/>
    <dgm:cxn modelId="{7D0125C0-A52C-40D4-87AC-0F82C41B721A}" type="presParOf" srcId="{15A461A4-4B33-4C80-B9C5-91336118320E}" destId="{50B1D2B9-5C7D-4004-978C-7F43DF65CC76}" srcOrd="1" destOrd="0" presId="urn:microsoft.com/office/officeart/2018/2/layout/IconLabelList"/>
    <dgm:cxn modelId="{9EBE8701-E8B1-4D66-87A0-9A285AB748DE}" type="presParOf" srcId="{15A461A4-4B33-4C80-B9C5-91336118320E}" destId="{E4243DD1-3634-4E1E-98DC-D3E4F4257087}" srcOrd="2" destOrd="0" presId="urn:microsoft.com/office/officeart/2018/2/layout/IconLabelList"/>
    <dgm:cxn modelId="{E592BA81-551B-4101-AE64-2AE44FA3CDF4}" type="presParOf" srcId="{E5D7C358-F8DA-4AB0-BBB3-C2FF1EA09A90}" destId="{4D8C990E-333B-4509-A508-8E4E70DDFED4}" srcOrd="1" destOrd="0" presId="urn:microsoft.com/office/officeart/2018/2/layout/IconLabelList"/>
    <dgm:cxn modelId="{F08E2CBD-E742-4F3B-B330-CEE25AB4C0A2}" type="presParOf" srcId="{E5D7C358-F8DA-4AB0-BBB3-C2FF1EA09A90}" destId="{4E553B56-EC22-48F7-8881-6DEC3B147025}" srcOrd="2" destOrd="0" presId="urn:microsoft.com/office/officeart/2018/2/layout/IconLabelList"/>
    <dgm:cxn modelId="{A9ED42E4-4ED8-447F-8E5F-21351F0EEC06}" type="presParOf" srcId="{4E553B56-EC22-48F7-8881-6DEC3B147025}" destId="{B4B2E5B2-6433-43A8-B289-AA0CDD0C84D8}" srcOrd="0" destOrd="0" presId="urn:microsoft.com/office/officeart/2018/2/layout/IconLabelList"/>
    <dgm:cxn modelId="{D8DC23D9-28A6-429C-9D88-3E74AB4C2E57}" type="presParOf" srcId="{4E553B56-EC22-48F7-8881-6DEC3B147025}" destId="{6782E81B-7609-4475-BB1D-42109167F7E9}" srcOrd="1" destOrd="0" presId="urn:microsoft.com/office/officeart/2018/2/layout/IconLabelList"/>
    <dgm:cxn modelId="{11429251-56AE-46B7-9EBE-DE14BB923B4D}" type="presParOf" srcId="{4E553B56-EC22-48F7-8881-6DEC3B147025}" destId="{12CBB6F0-39A9-4020-A042-CC92C834ED00}" srcOrd="2" destOrd="0" presId="urn:microsoft.com/office/officeart/2018/2/layout/IconLabelList"/>
    <dgm:cxn modelId="{DFFEDE60-620B-4DEF-A22E-6C6A11652DBB}" type="presParOf" srcId="{E5D7C358-F8DA-4AB0-BBB3-C2FF1EA09A90}" destId="{0F52E72F-AEF8-4BC2-8670-1F58D8226D10}" srcOrd="3" destOrd="0" presId="urn:microsoft.com/office/officeart/2018/2/layout/IconLabelList"/>
    <dgm:cxn modelId="{23599B91-7BDB-420A-9AAF-95EED76921DF}" type="presParOf" srcId="{E5D7C358-F8DA-4AB0-BBB3-C2FF1EA09A90}" destId="{2B433AE4-0E9A-4FA0-9857-A7E7974A373C}" srcOrd="4" destOrd="0" presId="urn:microsoft.com/office/officeart/2018/2/layout/IconLabelList"/>
    <dgm:cxn modelId="{17F09E79-BCA6-4C6E-AD70-4B63FDF31342}" type="presParOf" srcId="{2B433AE4-0E9A-4FA0-9857-A7E7974A373C}" destId="{CA533FBB-1C2C-45FC-B117-E996F312B1A2}" srcOrd="0" destOrd="0" presId="urn:microsoft.com/office/officeart/2018/2/layout/IconLabelList"/>
    <dgm:cxn modelId="{D5EF2FC7-20CF-42B8-9443-368221B2DEEE}" type="presParOf" srcId="{2B433AE4-0E9A-4FA0-9857-A7E7974A373C}" destId="{7285AFC7-C849-4313-9AAE-BAA2E8294910}" srcOrd="1" destOrd="0" presId="urn:microsoft.com/office/officeart/2018/2/layout/IconLabelList"/>
    <dgm:cxn modelId="{CFA60ACC-ADCB-4D3B-B140-90945C7F1678}" type="presParOf" srcId="{2B433AE4-0E9A-4FA0-9857-A7E7974A373C}" destId="{7F41C9F3-51E7-4633-A9B1-FC541DFD7349}" srcOrd="2" destOrd="0" presId="urn:microsoft.com/office/officeart/2018/2/layout/IconLabelList"/>
    <dgm:cxn modelId="{3BE6FDF4-858F-4368-8B4F-DB043230DDD4}" type="presParOf" srcId="{E5D7C358-F8DA-4AB0-BBB3-C2FF1EA09A90}" destId="{7A2E8620-0ED2-4CC7-8A78-2FA9D60B32BD}" srcOrd="5" destOrd="0" presId="urn:microsoft.com/office/officeart/2018/2/layout/IconLabelList"/>
    <dgm:cxn modelId="{E3630C5D-A2E4-46B1-BAF0-CFE46AA016D5}" type="presParOf" srcId="{E5D7C358-F8DA-4AB0-BBB3-C2FF1EA09A90}" destId="{C4025AC7-844A-465C-8FF2-3D896FE9B392}" srcOrd="6" destOrd="0" presId="urn:microsoft.com/office/officeart/2018/2/layout/IconLabelList"/>
    <dgm:cxn modelId="{B06C9F65-9502-4725-8966-F95CBE51611A}" type="presParOf" srcId="{C4025AC7-844A-465C-8FF2-3D896FE9B392}" destId="{3337E9EE-FEDB-4E32-8608-26747F3533D5}" srcOrd="0" destOrd="0" presId="urn:microsoft.com/office/officeart/2018/2/layout/IconLabelList"/>
    <dgm:cxn modelId="{3F1FB828-EE79-4B4A-B8F6-EC13683E911A}" type="presParOf" srcId="{C4025AC7-844A-465C-8FF2-3D896FE9B392}" destId="{62C274D4-6C8A-47E8-B184-3F0E902185CF}" srcOrd="1" destOrd="0" presId="urn:microsoft.com/office/officeart/2018/2/layout/IconLabelList"/>
    <dgm:cxn modelId="{A367068A-DC71-4DAF-85A7-805930737CA3}" type="presParOf" srcId="{C4025AC7-844A-465C-8FF2-3D896FE9B392}" destId="{C31B6273-B002-47A0-A833-273A7A213F25}" srcOrd="2" destOrd="0" presId="urn:microsoft.com/office/officeart/2018/2/layout/IconLabelList"/>
    <dgm:cxn modelId="{B2D67A24-0507-4CA6-96D2-931A959E8D89}" type="presParOf" srcId="{E5D7C358-F8DA-4AB0-BBB3-C2FF1EA09A90}" destId="{C85C624A-F12A-4A27-9725-88765E4D81C7}" srcOrd="7" destOrd="0" presId="urn:microsoft.com/office/officeart/2018/2/layout/IconLabelList"/>
    <dgm:cxn modelId="{DFA99F28-37EF-492B-96C5-848552B67378}" type="presParOf" srcId="{E5D7C358-F8DA-4AB0-BBB3-C2FF1EA09A90}" destId="{B57104CA-74DA-4988-BF86-923875DF8948}" srcOrd="8" destOrd="0" presId="urn:microsoft.com/office/officeart/2018/2/layout/IconLabelList"/>
    <dgm:cxn modelId="{6FB4204C-2FAD-4C9C-8ACE-D44E03D41A09}" type="presParOf" srcId="{B57104CA-74DA-4988-BF86-923875DF8948}" destId="{78A9BB17-EF17-4EFF-8872-5E4A95AC4929}" srcOrd="0" destOrd="0" presId="urn:microsoft.com/office/officeart/2018/2/layout/IconLabelList"/>
    <dgm:cxn modelId="{C56A520A-AAEA-4D76-8376-147FDA5FB705}" type="presParOf" srcId="{B57104CA-74DA-4988-BF86-923875DF8948}" destId="{3B56F690-09CF-4348-8D08-3CEC9FDA1611}" srcOrd="1" destOrd="0" presId="urn:microsoft.com/office/officeart/2018/2/layout/IconLabelList"/>
    <dgm:cxn modelId="{0756CA45-82AD-42E7-9FAF-03D85FA16D25}" type="presParOf" srcId="{B57104CA-74DA-4988-BF86-923875DF8948}" destId="{78ED8D85-ABA8-4FA9-9299-A143F1D1C67A}" srcOrd="2" destOrd="0" presId="urn:microsoft.com/office/officeart/2018/2/layout/IconLabelList"/>
    <dgm:cxn modelId="{AC73C436-9774-4AD8-9079-6341981D015B}" type="presParOf" srcId="{E5D7C358-F8DA-4AB0-BBB3-C2FF1EA09A90}" destId="{73AA5EA2-C777-4CCA-A0D0-9FF579046743}" srcOrd="9" destOrd="0" presId="urn:microsoft.com/office/officeart/2018/2/layout/IconLabelList"/>
    <dgm:cxn modelId="{DA6933C6-70AF-4681-8DA5-C653980360DF}" type="presParOf" srcId="{E5D7C358-F8DA-4AB0-BBB3-C2FF1EA09A90}" destId="{51F80C7D-8AF9-4DCD-9220-FD0813E68BDC}" srcOrd="10" destOrd="0" presId="urn:microsoft.com/office/officeart/2018/2/layout/IconLabelList"/>
    <dgm:cxn modelId="{A24ABDB2-6A48-4752-9D6D-723FC926B183}" type="presParOf" srcId="{51F80C7D-8AF9-4DCD-9220-FD0813E68BDC}" destId="{2541749F-814C-47FA-A049-BFD4A7BF0988}" srcOrd="0" destOrd="0" presId="urn:microsoft.com/office/officeart/2018/2/layout/IconLabelList"/>
    <dgm:cxn modelId="{2444D3CB-AA8A-4100-A4F6-893F611B4175}" type="presParOf" srcId="{51F80C7D-8AF9-4DCD-9220-FD0813E68BDC}" destId="{152BD14C-95A7-4F5E-9985-596DACF3CA5B}" srcOrd="1" destOrd="0" presId="urn:microsoft.com/office/officeart/2018/2/layout/IconLabelList"/>
    <dgm:cxn modelId="{759B69FD-1004-4399-B3DF-F5BC6B0111FE}" type="presParOf" srcId="{51F80C7D-8AF9-4DCD-9220-FD0813E68BDC}" destId="{EE588224-4E16-4D0C-98C7-323990FDD0B8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B65663-CF49-4FA2-9F86-A9562B328AC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C3AFA36E-C2B4-4E08-A1D4-A11FC01BA64B}">
      <dgm:prSet/>
      <dgm:spPr/>
      <dgm:t>
        <a:bodyPr/>
        <a:lstStyle/>
        <a:p>
          <a:r>
            <a:rPr lang="en-US" b="1" dirty="0"/>
            <a:t>Data Extraction:  </a:t>
          </a:r>
          <a:r>
            <a:rPr lang="en-US" dirty="0"/>
            <a:t>Extracted data from source ASL Alphabet data set and loaded in spark framework </a:t>
          </a:r>
        </a:p>
      </dgm:t>
    </dgm:pt>
    <dgm:pt modelId="{B781BA02-7A6B-42A8-A5D5-CA41BF008D04}" type="parTrans" cxnId="{4B34F3DF-75D4-4D7A-8A06-A9FE21AD72E7}">
      <dgm:prSet/>
      <dgm:spPr/>
      <dgm:t>
        <a:bodyPr/>
        <a:lstStyle/>
        <a:p>
          <a:endParaRPr lang="en-US"/>
        </a:p>
      </dgm:t>
    </dgm:pt>
    <dgm:pt modelId="{ED35152B-32C2-458C-BF4E-838EF4E78510}" type="sibTrans" cxnId="{4B34F3DF-75D4-4D7A-8A06-A9FE21AD72E7}">
      <dgm:prSet/>
      <dgm:spPr/>
      <dgm:t>
        <a:bodyPr/>
        <a:lstStyle/>
        <a:p>
          <a:endParaRPr lang="en-US"/>
        </a:p>
      </dgm:t>
    </dgm:pt>
    <dgm:pt modelId="{02BC03FA-A35A-457B-8E27-C8DA7FE2FA3B}">
      <dgm:prSet/>
      <dgm:spPr/>
      <dgm:t>
        <a:bodyPr/>
        <a:lstStyle/>
        <a:p>
          <a:r>
            <a:rPr lang="en-US" b="1"/>
            <a:t>Project setup: </a:t>
          </a:r>
          <a:r>
            <a:rPr lang="en-US"/>
            <a:t>Created project in Git</a:t>
          </a:r>
        </a:p>
      </dgm:t>
    </dgm:pt>
    <dgm:pt modelId="{3BBACFF5-8C7D-4CE6-B2BD-965BC322D156}" type="parTrans" cxnId="{DFABD7DF-212C-4645-B097-3FDFCC62A287}">
      <dgm:prSet/>
      <dgm:spPr/>
      <dgm:t>
        <a:bodyPr/>
        <a:lstStyle/>
        <a:p>
          <a:endParaRPr lang="en-US"/>
        </a:p>
      </dgm:t>
    </dgm:pt>
    <dgm:pt modelId="{8EA7CA81-EFA0-466D-A4DD-8CFD89BF7376}" type="sibTrans" cxnId="{DFABD7DF-212C-4645-B097-3FDFCC62A287}">
      <dgm:prSet/>
      <dgm:spPr/>
      <dgm:t>
        <a:bodyPr/>
        <a:lstStyle/>
        <a:p>
          <a:endParaRPr lang="en-US"/>
        </a:p>
      </dgm:t>
    </dgm:pt>
    <dgm:pt modelId="{FEAB884F-DA4B-4677-9FC0-7395C65C8195}">
      <dgm:prSet/>
      <dgm:spPr/>
      <dgm:t>
        <a:bodyPr/>
        <a:lstStyle/>
        <a:p>
          <a:r>
            <a:rPr lang="en-US" b="1" dirty="0"/>
            <a:t>System setup: </a:t>
          </a:r>
          <a:r>
            <a:rPr lang="en-US" dirty="0"/>
            <a:t>Installed Python and </a:t>
          </a:r>
          <a:r>
            <a:rPr lang="en-US" dirty="0" err="1"/>
            <a:t>PySpark</a:t>
          </a:r>
          <a:r>
            <a:rPr lang="en-US" dirty="0"/>
            <a:t> and integrated </a:t>
          </a:r>
          <a:r>
            <a:rPr lang="en-US"/>
            <a:t>it with Jupyter</a:t>
          </a:r>
          <a:r>
            <a:rPr lang="en-US" dirty="0"/>
            <a:t> notebook</a:t>
          </a:r>
        </a:p>
      </dgm:t>
    </dgm:pt>
    <dgm:pt modelId="{4CE2E14D-F12F-41AD-9F1C-4AAB5ABD70EE}" type="parTrans" cxnId="{7ACC8B49-FC57-4073-9BE0-3F5D45F7C68B}">
      <dgm:prSet/>
      <dgm:spPr/>
      <dgm:t>
        <a:bodyPr/>
        <a:lstStyle/>
        <a:p>
          <a:endParaRPr lang="en-US"/>
        </a:p>
      </dgm:t>
    </dgm:pt>
    <dgm:pt modelId="{7B1240E2-653C-42C2-B3E9-34FD4A0008B7}" type="sibTrans" cxnId="{7ACC8B49-FC57-4073-9BE0-3F5D45F7C68B}">
      <dgm:prSet/>
      <dgm:spPr/>
      <dgm:t>
        <a:bodyPr/>
        <a:lstStyle/>
        <a:p>
          <a:endParaRPr lang="en-US"/>
        </a:p>
      </dgm:t>
    </dgm:pt>
    <dgm:pt modelId="{AE686AED-45D9-47C5-945B-B97F9328578B}">
      <dgm:prSet/>
      <dgm:spPr/>
      <dgm:t>
        <a:bodyPr/>
        <a:lstStyle/>
        <a:p>
          <a:r>
            <a:rPr lang="en-US" b="1" dirty="0"/>
            <a:t>Data Preprocessing: </a:t>
          </a:r>
          <a:r>
            <a:rPr lang="en-US" b="0" dirty="0"/>
            <a:t>Extract images and convert them to RGB vectors and store them in </a:t>
          </a:r>
          <a:r>
            <a:rPr lang="en-US" b="0" dirty="0" err="1"/>
            <a:t>Pyspark</a:t>
          </a:r>
          <a:r>
            <a:rPr lang="en-US" b="0" dirty="0"/>
            <a:t> </a:t>
          </a:r>
          <a:r>
            <a:rPr lang="en-US" b="0" dirty="0" err="1"/>
            <a:t>dataframe</a:t>
          </a:r>
          <a:endParaRPr lang="en-US" b="0" dirty="0"/>
        </a:p>
      </dgm:t>
    </dgm:pt>
    <dgm:pt modelId="{39584503-EF49-4829-8780-D46BC0E49F69}" type="parTrans" cxnId="{1186DCCF-FF9B-4011-862D-ADBCB8EAFACD}">
      <dgm:prSet/>
      <dgm:spPr/>
      <dgm:t>
        <a:bodyPr/>
        <a:lstStyle/>
        <a:p>
          <a:endParaRPr lang="en-US"/>
        </a:p>
      </dgm:t>
    </dgm:pt>
    <dgm:pt modelId="{A9164242-9A66-471E-B2C7-22324FD3C4A5}" type="sibTrans" cxnId="{1186DCCF-FF9B-4011-862D-ADBCB8EAFACD}">
      <dgm:prSet/>
      <dgm:spPr/>
      <dgm:t>
        <a:bodyPr/>
        <a:lstStyle/>
        <a:p>
          <a:endParaRPr lang="en-US"/>
        </a:p>
      </dgm:t>
    </dgm:pt>
    <dgm:pt modelId="{B750737C-19BB-4E7F-BF6E-41B5FB6030FB}">
      <dgm:prSet/>
      <dgm:spPr/>
      <dgm:t>
        <a:bodyPr/>
        <a:lstStyle/>
        <a:p>
          <a:r>
            <a:rPr lang="en-US" b="1" dirty="0"/>
            <a:t>Modeling Using </a:t>
          </a:r>
          <a:r>
            <a:rPr lang="en-US" b="1" dirty="0" err="1"/>
            <a:t>Pyspark</a:t>
          </a:r>
          <a:r>
            <a:rPr lang="en-US" b="1" dirty="0"/>
            <a:t>:</a:t>
          </a:r>
          <a:r>
            <a:rPr lang="en-US" b="0" dirty="0"/>
            <a:t> </a:t>
          </a:r>
          <a:r>
            <a:rPr lang="en-US" dirty="0"/>
            <a:t>Model  Specification(CNN) and Fitting for training set and validation set is in progress</a:t>
          </a:r>
          <a:endParaRPr lang="en-US" b="0" dirty="0"/>
        </a:p>
      </dgm:t>
    </dgm:pt>
    <dgm:pt modelId="{05F96F52-4C7C-4A19-859F-D482F2BCD813}" type="parTrans" cxnId="{D7EF39C8-A33B-4A2C-A71A-94A18D3A725A}">
      <dgm:prSet/>
      <dgm:spPr/>
      <dgm:t>
        <a:bodyPr/>
        <a:lstStyle/>
        <a:p>
          <a:endParaRPr lang="en-US"/>
        </a:p>
      </dgm:t>
    </dgm:pt>
    <dgm:pt modelId="{51736CD7-844A-467F-9463-8361D5C03E40}" type="sibTrans" cxnId="{D7EF39C8-A33B-4A2C-A71A-94A18D3A725A}">
      <dgm:prSet/>
      <dgm:spPr/>
      <dgm:t>
        <a:bodyPr/>
        <a:lstStyle/>
        <a:p>
          <a:endParaRPr lang="en-US"/>
        </a:p>
      </dgm:t>
    </dgm:pt>
    <dgm:pt modelId="{7B5C77BD-6FE8-45FE-A645-5E25C8C05CC4}" type="pres">
      <dgm:prSet presAssocID="{21B65663-CF49-4FA2-9F86-A9562B328ACC}" presName="root" presStyleCnt="0">
        <dgm:presLayoutVars>
          <dgm:dir/>
          <dgm:resizeHandles val="exact"/>
        </dgm:presLayoutVars>
      </dgm:prSet>
      <dgm:spPr/>
    </dgm:pt>
    <dgm:pt modelId="{7306D972-F181-4411-8EAA-383C3ACE2DCE}" type="pres">
      <dgm:prSet presAssocID="{C3AFA36E-C2B4-4E08-A1D4-A11FC01BA64B}" presName="compNode" presStyleCnt="0"/>
      <dgm:spPr/>
    </dgm:pt>
    <dgm:pt modelId="{0E1075DD-0714-4AC7-9FC5-FE862BFF0917}" type="pres">
      <dgm:prSet presAssocID="{C3AFA36E-C2B4-4E08-A1D4-A11FC01BA64B}" presName="bgRect" presStyleLbl="bgShp" presStyleIdx="0" presStyleCnt="5"/>
      <dgm:spPr/>
    </dgm:pt>
    <dgm:pt modelId="{063294BC-6F06-4F43-90E5-43F20A8E6F95}" type="pres">
      <dgm:prSet presAssocID="{C3AFA36E-C2B4-4E08-A1D4-A11FC01BA6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5861108-EBC0-40B1-90EB-23A2815D84D7}" type="pres">
      <dgm:prSet presAssocID="{C3AFA36E-C2B4-4E08-A1D4-A11FC01BA64B}" presName="spaceRect" presStyleCnt="0"/>
      <dgm:spPr/>
    </dgm:pt>
    <dgm:pt modelId="{A7A69764-E381-4A6D-BC3C-6C5A8B45E5CB}" type="pres">
      <dgm:prSet presAssocID="{C3AFA36E-C2B4-4E08-A1D4-A11FC01BA64B}" presName="parTx" presStyleLbl="revTx" presStyleIdx="0" presStyleCnt="5">
        <dgm:presLayoutVars>
          <dgm:chMax val="0"/>
          <dgm:chPref val="0"/>
        </dgm:presLayoutVars>
      </dgm:prSet>
      <dgm:spPr/>
    </dgm:pt>
    <dgm:pt modelId="{6873F0C8-4024-47DE-8BEC-F1874D593273}" type="pres">
      <dgm:prSet presAssocID="{ED35152B-32C2-458C-BF4E-838EF4E78510}" presName="sibTrans" presStyleCnt="0"/>
      <dgm:spPr/>
    </dgm:pt>
    <dgm:pt modelId="{F501A0D0-FA7C-40EE-B679-DCC29FD7A89B}" type="pres">
      <dgm:prSet presAssocID="{02BC03FA-A35A-457B-8E27-C8DA7FE2FA3B}" presName="compNode" presStyleCnt="0"/>
      <dgm:spPr/>
    </dgm:pt>
    <dgm:pt modelId="{599BBE1F-0404-4279-B1EB-76A9AC7D94D4}" type="pres">
      <dgm:prSet presAssocID="{02BC03FA-A35A-457B-8E27-C8DA7FE2FA3B}" presName="bgRect" presStyleLbl="bgShp" presStyleIdx="1" presStyleCnt="5" custLinFactNeighborX="-10108" custLinFactNeighborY="-1351"/>
      <dgm:spPr/>
    </dgm:pt>
    <dgm:pt modelId="{4832C2FD-0949-46C8-84CD-B7A6EA200675}" type="pres">
      <dgm:prSet presAssocID="{02BC03FA-A35A-457B-8E27-C8DA7FE2FA3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2503E3C0-B2F2-4211-992C-01B387CBD373}" type="pres">
      <dgm:prSet presAssocID="{02BC03FA-A35A-457B-8E27-C8DA7FE2FA3B}" presName="spaceRect" presStyleCnt="0"/>
      <dgm:spPr/>
    </dgm:pt>
    <dgm:pt modelId="{CD409CCC-BD2C-4E56-B3C5-3BBA8533DA81}" type="pres">
      <dgm:prSet presAssocID="{02BC03FA-A35A-457B-8E27-C8DA7FE2FA3B}" presName="parTx" presStyleLbl="revTx" presStyleIdx="1" presStyleCnt="5">
        <dgm:presLayoutVars>
          <dgm:chMax val="0"/>
          <dgm:chPref val="0"/>
        </dgm:presLayoutVars>
      </dgm:prSet>
      <dgm:spPr/>
    </dgm:pt>
    <dgm:pt modelId="{4F56E8B5-EFE6-4844-AD3B-9EF5D4BBA1D7}" type="pres">
      <dgm:prSet presAssocID="{8EA7CA81-EFA0-466D-A4DD-8CFD89BF7376}" presName="sibTrans" presStyleCnt="0"/>
      <dgm:spPr/>
    </dgm:pt>
    <dgm:pt modelId="{21B9E00F-909F-45C7-87F6-45284DE1087C}" type="pres">
      <dgm:prSet presAssocID="{FEAB884F-DA4B-4677-9FC0-7395C65C8195}" presName="compNode" presStyleCnt="0"/>
      <dgm:spPr/>
    </dgm:pt>
    <dgm:pt modelId="{47A2DF24-1A23-4BE6-88B2-F239FD9ED477}" type="pres">
      <dgm:prSet presAssocID="{FEAB884F-DA4B-4677-9FC0-7395C65C8195}" presName="bgRect" presStyleLbl="bgShp" presStyleIdx="2" presStyleCnt="5"/>
      <dgm:spPr/>
    </dgm:pt>
    <dgm:pt modelId="{781A3CD8-0470-4296-823C-EB41E6A42A6E}" type="pres">
      <dgm:prSet presAssocID="{FEAB884F-DA4B-4677-9FC0-7395C65C819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DED3A04-6E2E-4733-9627-0F49BF96B2BB}" type="pres">
      <dgm:prSet presAssocID="{FEAB884F-DA4B-4677-9FC0-7395C65C8195}" presName="spaceRect" presStyleCnt="0"/>
      <dgm:spPr/>
    </dgm:pt>
    <dgm:pt modelId="{785F6120-3BB2-4597-95A2-ECBC566DCB32}" type="pres">
      <dgm:prSet presAssocID="{FEAB884F-DA4B-4677-9FC0-7395C65C8195}" presName="parTx" presStyleLbl="revTx" presStyleIdx="2" presStyleCnt="5">
        <dgm:presLayoutVars>
          <dgm:chMax val="0"/>
          <dgm:chPref val="0"/>
        </dgm:presLayoutVars>
      </dgm:prSet>
      <dgm:spPr/>
    </dgm:pt>
    <dgm:pt modelId="{1135EF25-CAE0-424A-A0A1-04F6A0B7E0FE}" type="pres">
      <dgm:prSet presAssocID="{7B1240E2-653C-42C2-B3E9-34FD4A0008B7}" presName="sibTrans" presStyleCnt="0"/>
      <dgm:spPr/>
    </dgm:pt>
    <dgm:pt modelId="{45D41685-B7E2-4150-A13F-47518A836ACD}" type="pres">
      <dgm:prSet presAssocID="{AE686AED-45D9-47C5-945B-B97F9328578B}" presName="compNode" presStyleCnt="0"/>
      <dgm:spPr/>
    </dgm:pt>
    <dgm:pt modelId="{DB1A054E-6BC3-4E09-B329-241EB151B39C}" type="pres">
      <dgm:prSet presAssocID="{AE686AED-45D9-47C5-945B-B97F9328578B}" presName="bgRect" presStyleLbl="bgShp" presStyleIdx="3" presStyleCnt="5"/>
      <dgm:spPr/>
    </dgm:pt>
    <dgm:pt modelId="{3D0C4C2B-65E6-409D-A20D-B24CE81A454E}" type="pres">
      <dgm:prSet presAssocID="{AE686AED-45D9-47C5-945B-B97F9328578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FD0A229D-F2DE-4BD8-8E4B-A35922A20A81}" type="pres">
      <dgm:prSet presAssocID="{AE686AED-45D9-47C5-945B-B97F9328578B}" presName="spaceRect" presStyleCnt="0"/>
      <dgm:spPr/>
    </dgm:pt>
    <dgm:pt modelId="{F43720DA-031B-4E7D-A745-BFAD562E522C}" type="pres">
      <dgm:prSet presAssocID="{AE686AED-45D9-47C5-945B-B97F9328578B}" presName="parTx" presStyleLbl="revTx" presStyleIdx="3" presStyleCnt="5">
        <dgm:presLayoutVars>
          <dgm:chMax val="0"/>
          <dgm:chPref val="0"/>
        </dgm:presLayoutVars>
      </dgm:prSet>
      <dgm:spPr/>
    </dgm:pt>
    <dgm:pt modelId="{CF6EF736-7FE8-48A1-8E50-8EF14E9CE1A4}" type="pres">
      <dgm:prSet presAssocID="{A9164242-9A66-471E-B2C7-22324FD3C4A5}" presName="sibTrans" presStyleCnt="0"/>
      <dgm:spPr/>
    </dgm:pt>
    <dgm:pt modelId="{AD490CA0-E8A2-40DB-B7BE-17862A2C6BAD}" type="pres">
      <dgm:prSet presAssocID="{B750737C-19BB-4E7F-BF6E-41B5FB6030FB}" presName="compNode" presStyleCnt="0"/>
      <dgm:spPr/>
    </dgm:pt>
    <dgm:pt modelId="{41FA7748-4CB0-4245-8871-43428D213D84}" type="pres">
      <dgm:prSet presAssocID="{B750737C-19BB-4E7F-BF6E-41B5FB6030FB}" presName="bgRect" presStyleLbl="bgShp" presStyleIdx="4" presStyleCnt="5" custLinFactNeighborX="1487" custLinFactNeighborY="470"/>
      <dgm:spPr/>
    </dgm:pt>
    <dgm:pt modelId="{35328CC2-CA5F-4A22-89A1-AC38DF14985B}" type="pres">
      <dgm:prSet presAssocID="{B750737C-19BB-4E7F-BF6E-41B5FB6030F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612569AF-03B7-42F0-942A-65793ECE53D8}" type="pres">
      <dgm:prSet presAssocID="{B750737C-19BB-4E7F-BF6E-41B5FB6030FB}" presName="spaceRect" presStyleCnt="0"/>
      <dgm:spPr/>
    </dgm:pt>
    <dgm:pt modelId="{01ABCEFC-1C0E-40C0-836D-EC88AC88B5B1}" type="pres">
      <dgm:prSet presAssocID="{B750737C-19BB-4E7F-BF6E-41B5FB6030F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6123964-FC1B-42B1-A6E4-7425C72F1DDC}" type="presOf" srcId="{AE686AED-45D9-47C5-945B-B97F9328578B}" destId="{F43720DA-031B-4E7D-A745-BFAD562E522C}" srcOrd="0" destOrd="0" presId="urn:microsoft.com/office/officeart/2018/2/layout/IconVerticalSolidList"/>
    <dgm:cxn modelId="{7ACC8B49-FC57-4073-9BE0-3F5D45F7C68B}" srcId="{21B65663-CF49-4FA2-9F86-A9562B328ACC}" destId="{FEAB884F-DA4B-4677-9FC0-7395C65C8195}" srcOrd="2" destOrd="0" parTransId="{4CE2E14D-F12F-41AD-9F1C-4AAB5ABD70EE}" sibTransId="{7B1240E2-653C-42C2-B3E9-34FD4A0008B7}"/>
    <dgm:cxn modelId="{5C850670-D033-4A79-9797-BD19F83129AC}" type="presOf" srcId="{B750737C-19BB-4E7F-BF6E-41B5FB6030FB}" destId="{01ABCEFC-1C0E-40C0-836D-EC88AC88B5B1}" srcOrd="0" destOrd="0" presId="urn:microsoft.com/office/officeart/2018/2/layout/IconVerticalSolidList"/>
    <dgm:cxn modelId="{EBA0F99F-74D6-4045-A26A-196F32199AEE}" type="presOf" srcId="{C3AFA36E-C2B4-4E08-A1D4-A11FC01BA64B}" destId="{A7A69764-E381-4A6D-BC3C-6C5A8B45E5CB}" srcOrd="0" destOrd="0" presId="urn:microsoft.com/office/officeart/2018/2/layout/IconVerticalSolidList"/>
    <dgm:cxn modelId="{D64B0AB8-CD37-4401-B014-B6EC22026581}" type="presOf" srcId="{FEAB884F-DA4B-4677-9FC0-7395C65C8195}" destId="{785F6120-3BB2-4597-95A2-ECBC566DCB32}" srcOrd="0" destOrd="0" presId="urn:microsoft.com/office/officeart/2018/2/layout/IconVerticalSolidList"/>
    <dgm:cxn modelId="{D7EF39C8-A33B-4A2C-A71A-94A18D3A725A}" srcId="{21B65663-CF49-4FA2-9F86-A9562B328ACC}" destId="{B750737C-19BB-4E7F-BF6E-41B5FB6030FB}" srcOrd="4" destOrd="0" parTransId="{05F96F52-4C7C-4A19-859F-D482F2BCD813}" sibTransId="{51736CD7-844A-467F-9463-8361D5C03E40}"/>
    <dgm:cxn modelId="{08F743CF-2D93-4752-9927-ED2E111CD3CB}" type="presOf" srcId="{21B65663-CF49-4FA2-9F86-A9562B328ACC}" destId="{7B5C77BD-6FE8-45FE-A645-5E25C8C05CC4}" srcOrd="0" destOrd="0" presId="urn:microsoft.com/office/officeart/2018/2/layout/IconVerticalSolidList"/>
    <dgm:cxn modelId="{1186DCCF-FF9B-4011-862D-ADBCB8EAFACD}" srcId="{21B65663-CF49-4FA2-9F86-A9562B328ACC}" destId="{AE686AED-45D9-47C5-945B-B97F9328578B}" srcOrd="3" destOrd="0" parTransId="{39584503-EF49-4829-8780-D46BC0E49F69}" sibTransId="{A9164242-9A66-471E-B2C7-22324FD3C4A5}"/>
    <dgm:cxn modelId="{DFABD7DF-212C-4645-B097-3FDFCC62A287}" srcId="{21B65663-CF49-4FA2-9F86-A9562B328ACC}" destId="{02BC03FA-A35A-457B-8E27-C8DA7FE2FA3B}" srcOrd="1" destOrd="0" parTransId="{3BBACFF5-8C7D-4CE6-B2BD-965BC322D156}" sibTransId="{8EA7CA81-EFA0-466D-A4DD-8CFD89BF7376}"/>
    <dgm:cxn modelId="{4B34F3DF-75D4-4D7A-8A06-A9FE21AD72E7}" srcId="{21B65663-CF49-4FA2-9F86-A9562B328ACC}" destId="{C3AFA36E-C2B4-4E08-A1D4-A11FC01BA64B}" srcOrd="0" destOrd="0" parTransId="{B781BA02-7A6B-42A8-A5D5-CA41BF008D04}" sibTransId="{ED35152B-32C2-458C-BF4E-838EF4E78510}"/>
    <dgm:cxn modelId="{47A0E0F5-68AE-4E20-91FD-0FFC765FE12C}" type="presOf" srcId="{02BC03FA-A35A-457B-8E27-C8DA7FE2FA3B}" destId="{CD409CCC-BD2C-4E56-B3C5-3BBA8533DA81}" srcOrd="0" destOrd="0" presId="urn:microsoft.com/office/officeart/2018/2/layout/IconVerticalSolidList"/>
    <dgm:cxn modelId="{A1D0CA39-DEAF-45CB-B393-D5F050941790}" type="presParOf" srcId="{7B5C77BD-6FE8-45FE-A645-5E25C8C05CC4}" destId="{7306D972-F181-4411-8EAA-383C3ACE2DCE}" srcOrd="0" destOrd="0" presId="urn:microsoft.com/office/officeart/2018/2/layout/IconVerticalSolidList"/>
    <dgm:cxn modelId="{BEA57F2F-E6F0-49D6-A568-77D36C981EAF}" type="presParOf" srcId="{7306D972-F181-4411-8EAA-383C3ACE2DCE}" destId="{0E1075DD-0714-4AC7-9FC5-FE862BFF0917}" srcOrd="0" destOrd="0" presId="urn:microsoft.com/office/officeart/2018/2/layout/IconVerticalSolidList"/>
    <dgm:cxn modelId="{53094A04-D74B-4AA8-B6F6-46ECCEDF2008}" type="presParOf" srcId="{7306D972-F181-4411-8EAA-383C3ACE2DCE}" destId="{063294BC-6F06-4F43-90E5-43F20A8E6F95}" srcOrd="1" destOrd="0" presId="urn:microsoft.com/office/officeart/2018/2/layout/IconVerticalSolidList"/>
    <dgm:cxn modelId="{F2781ABA-49DE-4FCB-B520-96323196084B}" type="presParOf" srcId="{7306D972-F181-4411-8EAA-383C3ACE2DCE}" destId="{05861108-EBC0-40B1-90EB-23A2815D84D7}" srcOrd="2" destOrd="0" presId="urn:microsoft.com/office/officeart/2018/2/layout/IconVerticalSolidList"/>
    <dgm:cxn modelId="{C1900B93-E46A-4CD2-9470-47CF8B4ED642}" type="presParOf" srcId="{7306D972-F181-4411-8EAA-383C3ACE2DCE}" destId="{A7A69764-E381-4A6D-BC3C-6C5A8B45E5CB}" srcOrd="3" destOrd="0" presId="urn:microsoft.com/office/officeart/2018/2/layout/IconVerticalSolidList"/>
    <dgm:cxn modelId="{97F7A5B0-AC12-4185-982C-8340D67155DA}" type="presParOf" srcId="{7B5C77BD-6FE8-45FE-A645-5E25C8C05CC4}" destId="{6873F0C8-4024-47DE-8BEC-F1874D593273}" srcOrd="1" destOrd="0" presId="urn:microsoft.com/office/officeart/2018/2/layout/IconVerticalSolidList"/>
    <dgm:cxn modelId="{A089A1B7-2B24-41DE-9570-BF76FEB4D138}" type="presParOf" srcId="{7B5C77BD-6FE8-45FE-A645-5E25C8C05CC4}" destId="{F501A0D0-FA7C-40EE-B679-DCC29FD7A89B}" srcOrd="2" destOrd="0" presId="urn:microsoft.com/office/officeart/2018/2/layout/IconVerticalSolidList"/>
    <dgm:cxn modelId="{709FDBD9-2A3E-4103-8740-046A0E979549}" type="presParOf" srcId="{F501A0D0-FA7C-40EE-B679-DCC29FD7A89B}" destId="{599BBE1F-0404-4279-B1EB-76A9AC7D94D4}" srcOrd="0" destOrd="0" presId="urn:microsoft.com/office/officeart/2018/2/layout/IconVerticalSolidList"/>
    <dgm:cxn modelId="{5D545546-EB96-4A93-AD71-FF496FAEC01A}" type="presParOf" srcId="{F501A0D0-FA7C-40EE-B679-DCC29FD7A89B}" destId="{4832C2FD-0949-46C8-84CD-B7A6EA200675}" srcOrd="1" destOrd="0" presId="urn:microsoft.com/office/officeart/2018/2/layout/IconVerticalSolidList"/>
    <dgm:cxn modelId="{F46D7D41-D30B-4512-BDA1-784FB97F3EFA}" type="presParOf" srcId="{F501A0D0-FA7C-40EE-B679-DCC29FD7A89B}" destId="{2503E3C0-B2F2-4211-992C-01B387CBD373}" srcOrd="2" destOrd="0" presId="urn:microsoft.com/office/officeart/2018/2/layout/IconVerticalSolidList"/>
    <dgm:cxn modelId="{CEED7605-F9B8-46A5-A09B-276F168B6288}" type="presParOf" srcId="{F501A0D0-FA7C-40EE-B679-DCC29FD7A89B}" destId="{CD409CCC-BD2C-4E56-B3C5-3BBA8533DA81}" srcOrd="3" destOrd="0" presId="urn:microsoft.com/office/officeart/2018/2/layout/IconVerticalSolidList"/>
    <dgm:cxn modelId="{B2DC3541-FF91-4EFF-8A83-9FBB786DA249}" type="presParOf" srcId="{7B5C77BD-6FE8-45FE-A645-5E25C8C05CC4}" destId="{4F56E8B5-EFE6-4844-AD3B-9EF5D4BBA1D7}" srcOrd="3" destOrd="0" presId="urn:microsoft.com/office/officeart/2018/2/layout/IconVerticalSolidList"/>
    <dgm:cxn modelId="{92662D43-A017-4B2B-BC47-29332D28754E}" type="presParOf" srcId="{7B5C77BD-6FE8-45FE-A645-5E25C8C05CC4}" destId="{21B9E00F-909F-45C7-87F6-45284DE1087C}" srcOrd="4" destOrd="0" presId="urn:microsoft.com/office/officeart/2018/2/layout/IconVerticalSolidList"/>
    <dgm:cxn modelId="{24E59D60-5C24-4B1F-9A42-82E32EBB9C54}" type="presParOf" srcId="{21B9E00F-909F-45C7-87F6-45284DE1087C}" destId="{47A2DF24-1A23-4BE6-88B2-F239FD9ED477}" srcOrd="0" destOrd="0" presId="urn:microsoft.com/office/officeart/2018/2/layout/IconVerticalSolidList"/>
    <dgm:cxn modelId="{CBF0FDB4-C432-48FC-9396-E6FBFB2FEE1E}" type="presParOf" srcId="{21B9E00F-909F-45C7-87F6-45284DE1087C}" destId="{781A3CD8-0470-4296-823C-EB41E6A42A6E}" srcOrd="1" destOrd="0" presId="urn:microsoft.com/office/officeart/2018/2/layout/IconVerticalSolidList"/>
    <dgm:cxn modelId="{CBA4368C-F76F-4CD0-92B8-FAC2965C73A9}" type="presParOf" srcId="{21B9E00F-909F-45C7-87F6-45284DE1087C}" destId="{7DED3A04-6E2E-4733-9627-0F49BF96B2BB}" srcOrd="2" destOrd="0" presId="urn:microsoft.com/office/officeart/2018/2/layout/IconVerticalSolidList"/>
    <dgm:cxn modelId="{D1C4F059-4FAF-4E24-8B3D-8DE82FA662F8}" type="presParOf" srcId="{21B9E00F-909F-45C7-87F6-45284DE1087C}" destId="{785F6120-3BB2-4597-95A2-ECBC566DCB32}" srcOrd="3" destOrd="0" presId="urn:microsoft.com/office/officeart/2018/2/layout/IconVerticalSolidList"/>
    <dgm:cxn modelId="{4881CA00-82F6-4EC1-ACDC-DE216FC90695}" type="presParOf" srcId="{7B5C77BD-6FE8-45FE-A645-5E25C8C05CC4}" destId="{1135EF25-CAE0-424A-A0A1-04F6A0B7E0FE}" srcOrd="5" destOrd="0" presId="urn:microsoft.com/office/officeart/2018/2/layout/IconVerticalSolidList"/>
    <dgm:cxn modelId="{F2C0C571-A64D-44CA-AE38-DF7BE747D0A8}" type="presParOf" srcId="{7B5C77BD-6FE8-45FE-A645-5E25C8C05CC4}" destId="{45D41685-B7E2-4150-A13F-47518A836ACD}" srcOrd="6" destOrd="0" presId="urn:microsoft.com/office/officeart/2018/2/layout/IconVerticalSolidList"/>
    <dgm:cxn modelId="{D59EF9E2-1DA6-4B3D-876D-700A0EE9DB26}" type="presParOf" srcId="{45D41685-B7E2-4150-A13F-47518A836ACD}" destId="{DB1A054E-6BC3-4E09-B329-241EB151B39C}" srcOrd="0" destOrd="0" presId="urn:microsoft.com/office/officeart/2018/2/layout/IconVerticalSolidList"/>
    <dgm:cxn modelId="{E15841B0-CB21-4DFB-8A81-1D5BDBC7B6AD}" type="presParOf" srcId="{45D41685-B7E2-4150-A13F-47518A836ACD}" destId="{3D0C4C2B-65E6-409D-A20D-B24CE81A454E}" srcOrd="1" destOrd="0" presId="urn:microsoft.com/office/officeart/2018/2/layout/IconVerticalSolidList"/>
    <dgm:cxn modelId="{1AF76985-9B84-465D-9BB4-D2D0B63F43B3}" type="presParOf" srcId="{45D41685-B7E2-4150-A13F-47518A836ACD}" destId="{FD0A229D-F2DE-4BD8-8E4B-A35922A20A81}" srcOrd="2" destOrd="0" presId="urn:microsoft.com/office/officeart/2018/2/layout/IconVerticalSolidList"/>
    <dgm:cxn modelId="{CAF59DD5-214D-403F-8D9D-1B386AE8B37D}" type="presParOf" srcId="{45D41685-B7E2-4150-A13F-47518A836ACD}" destId="{F43720DA-031B-4E7D-A745-BFAD562E522C}" srcOrd="3" destOrd="0" presId="urn:microsoft.com/office/officeart/2018/2/layout/IconVerticalSolidList"/>
    <dgm:cxn modelId="{CD6E0BD5-F49B-41E2-9181-B916E6F9904E}" type="presParOf" srcId="{7B5C77BD-6FE8-45FE-A645-5E25C8C05CC4}" destId="{CF6EF736-7FE8-48A1-8E50-8EF14E9CE1A4}" srcOrd="7" destOrd="0" presId="urn:microsoft.com/office/officeart/2018/2/layout/IconVerticalSolidList"/>
    <dgm:cxn modelId="{536C0E79-6F5A-4CAB-A425-0D4AC459A8F4}" type="presParOf" srcId="{7B5C77BD-6FE8-45FE-A645-5E25C8C05CC4}" destId="{AD490CA0-E8A2-40DB-B7BE-17862A2C6BAD}" srcOrd="8" destOrd="0" presId="urn:microsoft.com/office/officeart/2018/2/layout/IconVerticalSolidList"/>
    <dgm:cxn modelId="{95F734A4-35F3-4541-9744-E63A78991FC2}" type="presParOf" srcId="{AD490CA0-E8A2-40DB-B7BE-17862A2C6BAD}" destId="{41FA7748-4CB0-4245-8871-43428D213D84}" srcOrd="0" destOrd="0" presId="urn:microsoft.com/office/officeart/2018/2/layout/IconVerticalSolidList"/>
    <dgm:cxn modelId="{D6980DCA-312B-4D58-A228-546AA1F217FE}" type="presParOf" srcId="{AD490CA0-E8A2-40DB-B7BE-17862A2C6BAD}" destId="{35328CC2-CA5F-4A22-89A1-AC38DF14985B}" srcOrd="1" destOrd="0" presId="urn:microsoft.com/office/officeart/2018/2/layout/IconVerticalSolidList"/>
    <dgm:cxn modelId="{40BFB3FC-C8EC-4179-8349-E98539FFEA05}" type="presParOf" srcId="{AD490CA0-E8A2-40DB-B7BE-17862A2C6BAD}" destId="{612569AF-03B7-42F0-942A-65793ECE53D8}" srcOrd="2" destOrd="0" presId="urn:microsoft.com/office/officeart/2018/2/layout/IconVerticalSolidList"/>
    <dgm:cxn modelId="{5B89233B-E413-451E-AE88-1B5DE10045E5}" type="presParOf" srcId="{AD490CA0-E8A2-40DB-B7BE-17862A2C6BAD}" destId="{01ABCEFC-1C0E-40C0-836D-EC88AC88B5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81DF12-2B67-4ABE-A455-B06C27FF6D3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75FE19-0EBC-400F-A583-669598B4CE4D}">
      <dgm:prSet/>
      <dgm:spPr/>
      <dgm:t>
        <a:bodyPr/>
        <a:lstStyle/>
        <a:p>
          <a:pPr>
            <a:defRPr b="1"/>
          </a:pPr>
          <a:r>
            <a:rPr lang="en-US" b="1" baseline="0"/>
            <a:t>Modeling Using Pyspark:</a:t>
          </a:r>
          <a:endParaRPr lang="en-US"/>
        </a:p>
      </dgm:t>
    </dgm:pt>
    <dgm:pt modelId="{D6588816-3A2A-4010-8A87-7861C4744B75}" type="parTrans" cxnId="{51A3A6CA-9234-45D2-8CDF-3DF6AF13D1C4}">
      <dgm:prSet/>
      <dgm:spPr/>
      <dgm:t>
        <a:bodyPr/>
        <a:lstStyle/>
        <a:p>
          <a:endParaRPr lang="en-US"/>
        </a:p>
      </dgm:t>
    </dgm:pt>
    <dgm:pt modelId="{AA547A61-0339-4627-9FD0-E34042461E37}" type="sibTrans" cxnId="{51A3A6CA-9234-45D2-8CDF-3DF6AF13D1C4}">
      <dgm:prSet/>
      <dgm:spPr/>
      <dgm:t>
        <a:bodyPr/>
        <a:lstStyle/>
        <a:p>
          <a:endParaRPr lang="en-US"/>
        </a:p>
      </dgm:t>
    </dgm:pt>
    <dgm:pt modelId="{317EC97E-CFD4-4339-A884-C230A43AAF65}">
      <dgm:prSet/>
      <dgm:spPr/>
      <dgm:t>
        <a:bodyPr/>
        <a:lstStyle/>
        <a:p>
          <a:r>
            <a:rPr lang="en-US" i="1" baseline="0" dirty="0"/>
            <a:t>Model Fitting and Scoring</a:t>
          </a:r>
          <a:endParaRPr lang="en-US" dirty="0"/>
        </a:p>
      </dgm:t>
    </dgm:pt>
    <dgm:pt modelId="{FDEE534A-544F-4C17-B441-067AAEA33720}" type="parTrans" cxnId="{6C719CA0-3D7B-4BE4-8336-AF0DE1A6A6DE}">
      <dgm:prSet/>
      <dgm:spPr/>
      <dgm:t>
        <a:bodyPr/>
        <a:lstStyle/>
        <a:p>
          <a:endParaRPr lang="en-US"/>
        </a:p>
      </dgm:t>
    </dgm:pt>
    <dgm:pt modelId="{B376FC6D-8022-4643-9AFD-858A0C43B9C8}" type="sibTrans" cxnId="{6C719CA0-3D7B-4BE4-8336-AF0DE1A6A6DE}">
      <dgm:prSet/>
      <dgm:spPr/>
      <dgm:t>
        <a:bodyPr/>
        <a:lstStyle/>
        <a:p>
          <a:endParaRPr lang="en-US"/>
        </a:p>
      </dgm:t>
    </dgm:pt>
    <dgm:pt modelId="{ED51F807-E96D-4F14-85A3-66E0073E2679}">
      <dgm:prSet/>
      <dgm:spPr/>
      <dgm:t>
        <a:bodyPr/>
        <a:lstStyle/>
        <a:p>
          <a:r>
            <a:rPr lang="en-US" i="1" baseline="0" dirty="0"/>
            <a:t>Re-evaluate the validation set</a:t>
          </a:r>
          <a:endParaRPr lang="en-US" dirty="0"/>
        </a:p>
      </dgm:t>
    </dgm:pt>
    <dgm:pt modelId="{8BDEF149-D7C7-4E4F-A2AB-9068C379AFCA}" type="parTrans" cxnId="{55844248-E0B4-496F-B31B-DEE2B0FFC3D8}">
      <dgm:prSet/>
      <dgm:spPr/>
      <dgm:t>
        <a:bodyPr/>
        <a:lstStyle/>
        <a:p>
          <a:endParaRPr lang="en-US"/>
        </a:p>
      </dgm:t>
    </dgm:pt>
    <dgm:pt modelId="{1D458985-D9DC-4A4B-8BC8-2C82F1764582}" type="sibTrans" cxnId="{55844248-E0B4-496F-B31B-DEE2B0FFC3D8}">
      <dgm:prSet/>
      <dgm:spPr/>
      <dgm:t>
        <a:bodyPr/>
        <a:lstStyle/>
        <a:p>
          <a:endParaRPr lang="en-US"/>
        </a:p>
      </dgm:t>
    </dgm:pt>
    <dgm:pt modelId="{E85BC9AD-6E95-4E4E-B0C8-830B5307BA18}">
      <dgm:prSet/>
      <dgm:spPr/>
      <dgm:t>
        <a:bodyPr/>
        <a:lstStyle/>
        <a:p>
          <a:pPr>
            <a:defRPr b="1"/>
          </a:pPr>
          <a:r>
            <a:rPr lang="en-US" b="1" baseline="0" dirty="0"/>
            <a:t>Performance:</a:t>
          </a:r>
          <a:endParaRPr lang="en-US" dirty="0"/>
        </a:p>
      </dgm:t>
    </dgm:pt>
    <dgm:pt modelId="{37DDEE0F-962B-4738-BC8C-B667689F8B9A}" type="parTrans" cxnId="{5E2EDF25-73DE-4FDE-AE77-A0F178941FD4}">
      <dgm:prSet/>
      <dgm:spPr/>
      <dgm:t>
        <a:bodyPr/>
        <a:lstStyle/>
        <a:p>
          <a:endParaRPr lang="en-US"/>
        </a:p>
      </dgm:t>
    </dgm:pt>
    <dgm:pt modelId="{8E8C1EE9-361E-4EDD-872B-E7BC780544F7}" type="sibTrans" cxnId="{5E2EDF25-73DE-4FDE-AE77-A0F178941FD4}">
      <dgm:prSet/>
      <dgm:spPr/>
      <dgm:t>
        <a:bodyPr/>
        <a:lstStyle/>
        <a:p>
          <a:endParaRPr lang="en-US"/>
        </a:p>
      </dgm:t>
    </dgm:pt>
    <dgm:pt modelId="{478169DB-B80C-43CC-955F-A78DA1DA8124}">
      <dgm:prSet/>
      <dgm:spPr/>
      <dgm:t>
        <a:bodyPr/>
        <a:lstStyle/>
        <a:p>
          <a:r>
            <a:rPr lang="en-US" i="1" baseline="0"/>
            <a:t>Confusion Matrix for analysis</a:t>
          </a:r>
          <a:endParaRPr lang="en-US"/>
        </a:p>
      </dgm:t>
    </dgm:pt>
    <dgm:pt modelId="{4C867274-02BC-44D3-B29E-7E30B854B373}" type="parTrans" cxnId="{D8B5152F-ACFD-486C-A1B2-3CDEAE926166}">
      <dgm:prSet/>
      <dgm:spPr/>
      <dgm:t>
        <a:bodyPr/>
        <a:lstStyle/>
        <a:p>
          <a:endParaRPr lang="en-US"/>
        </a:p>
      </dgm:t>
    </dgm:pt>
    <dgm:pt modelId="{BD225CB2-6FF4-40CE-B50B-FA9264612DA5}" type="sibTrans" cxnId="{D8B5152F-ACFD-486C-A1B2-3CDEAE926166}">
      <dgm:prSet/>
      <dgm:spPr/>
      <dgm:t>
        <a:bodyPr/>
        <a:lstStyle/>
        <a:p>
          <a:endParaRPr lang="en-US"/>
        </a:p>
      </dgm:t>
    </dgm:pt>
    <dgm:pt modelId="{F47DEF0A-1EAB-4B82-8C11-492B0D206FE7}" type="pres">
      <dgm:prSet presAssocID="{4681DF12-2B67-4ABE-A455-B06C27FF6D39}" presName="root" presStyleCnt="0">
        <dgm:presLayoutVars>
          <dgm:dir/>
          <dgm:resizeHandles val="exact"/>
        </dgm:presLayoutVars>
      </dgm:prSet>
      <dgm:spPr/>
    </dgm:pt>
    <dgm:pt modelId="{7ACA9B81-BC3A-4DCF-82B4-0C7241334D15}" type="pres">
      <dgm:prSet presAssocID="{7575FE19-0EBC-400F-A583-669598B4CE4D}" presName="compNode" presStyleCnt="0"/>
      <dgm:spPr/>
    </dgm:pt>
    <dgm:pt modelId="{FDF12A29-A0EA-4292-AF53-CC15782956F3}" type="pres">
      <dgm:prSet presAssocID="{7575FE19-0EBC-400F-A583-669598B4CE4D}" presName="iconRect" presStyleLbl="node1" presStyleIdx="0" presStyleCnt="2" custLinFactX="132181" custLinFactNeighborX="200000" custLinFactNeighborY="-4382"/>
      <dgm:spPr>
        <a:solidFill>
          <a:schemeClr val="bg2"/>
        </a:solidFill>
        <a:ln>
          <a:noFill/>
        </a:ln>
      </dgm:spPr>
    </dgm:pt>
    <dgm:pt modelId="{992A56DC-3DE9-47BF-BB00-A90A00996EF7}" type="pres">
      <dgm:prSet presAssocID="{7575FE19-0EBC-400F-A583-669598B4CE4D}" presName="iconSpace" presStyleCnt="0"/>
      <dgm:spPr/>
    </dgm:pt>
    <dgm:pt modelId="{A988FBFB-0751-4E26-BF5B-84AB97B7392E}" type="pres">
      <dgm:prSet presAssocID="{7575FE19-0EBC-400F-A583-669598B4CE4D}" presName="parTx" presStyleLbl="revTx" presStyleIdx="0" presStyleCnt="4">
        <dgm:presLayoutVars>
          <dgm:chMax val="0"/>
          <dgm:chPref val="0"/>
        </dgm:presLayoutVars>
      </dgm:prSet>
      <dgm:spPr/>
    </dgm:pt>
    <dgm:pt modelId="{9B547C5F-D4B4-4E91-BE9F-0364ED6A2673}" type="pres">
      <dgm:prSet presAssocID="{7575FE19-0EBC-400F-A583-669598B4CE4D}" presName="txSpace" presStyleCnt="0"/>
      <dgm:spPr/>
    </dgm:pt>
    <dgm:pt modelId="{8C091BF4-4C65-4240-B281-E04184FCB4E8}" type="pres">
      <dgm:prSet presAssocID="{7575FE19-0EBC-400F-A583-669598B4CE4D}" presName="desTx" presStyleLbl="revTx" presStyleIdx="1" presStyleCnt="4">
        <dgm:presLayoutVars/>
      </dgm:prSet>
      <dgm:spPr/>
    </dgm:pt>
    <dgm:pt modelId="{DC8F76D4-32A5-4F0E-AA38-C689917628EC}" type="pres">
      <dgm:prSet presAssocID="{AA547A61-0339-4627-9FD0-E34042461E37}" presName="sibTrans" presStyleCnt="0"/>
      <dgm:spPr/>
    </dgm:pt>
    <dgm:pt modelId="{900F916E-F2B5-4451-9203-744B9E2D9665}" type="pres">
      <dgm:prSet presAssocID="{E85BC9AD-6E95-4E4E-B0C8-830B5307BA18}" presName="compNode" presStyleCnt="0"/>
      <dgm:spPr/>
    </dgm:pt>
    <dgm:pt modelId="{87EA2BC8-53EF-488C-B782-D8AAE7E9316C}" type="pres">
      <dgm:prSet presAssocID="{E85BC9AD-6E95-4E4E-B0C8-830B5307BA18}" presName="iconRect" presStyleLbl="node1" presStyleIdx="1" presStyleCnt="2" custLinFactX="-136509" custLinFactNeighborX="-200000" custLinFactNeighborY="636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268A9EA-4E63-4431-A4CA-523EA5DFFA35}" type="pres">
      <dgm:prSet presAssocID="{E85BC9AD-6E95-4E4E-B0C8-830B5307BA18}" presName="iconSpace" presStyleCnt="0"/>
      <dgm:spPr/>
    </dgm:pt>
    <dgm:pt modelId="{7883011B-5C60-427A-8396-B0EFE19D5108}" type="pres">
      <dgm:prSet presAssocID="{E85BC9AD-6E95-4E4E-B0C8-830B5307BA18}" presName="parTx" presStyleLbl="revTx" presStyleIdx="2" presStyleCnt="4">
        <dgm:presLayoutVars>
          <dgm:chMax val="0"/>
          <dgm:chPref val="0"/>
        </dgm:presLayoutVars>
      </dgm:prSet>
      <dgm:spPr/>
    </dgm:pt>
    <dgm:pt modelId="{17011AEB-04D0-49C9-98D2-E9109EF086F3}" type="pres">
      <dgm:prSet presAssocID="{E85BC9AD-6E95-4E4E-B0C8-830B5307BA18}" presName="txSpace" presStyleCnt="0"/>
      <dgm:spPr/>
    </dgm:pt>
    <dgm:pt modelId="{A43E75F3-0498-4CBA-BB07-9DF5357F5AE8}" type="pres">
      <dgm:prSet presAssocID="{E85BC9AD-6E95-4E4E-B0C8-830B5307BA18}" presName="desTx" presStyleLbl="revTx" presStyleIdx="3" presStyleCnt="4">
        <dgm:presLayoutVars/>
      </dgm:prSet>
      <dgm:spPr/>
    </dgm:pt>
  </dgm:ptLst>
  <dgm:cxnLst>
    <dgm:cxn modelId="{5E2EDF25-73DE-4FDE-AE77-A0F178941FD4}" srcId="{4681DF12-2B67-4ABE-A455-B06C27FF6D39}" destId="{E85BC9AD-6E95-4E4E-B0C8-830B5307BA18}" srcOrd="1" destOrd="0" parTransId="{37DDEE0F-962B-4738-BC8C-B667689F8B9A}" sibTransId="{8E8C1EE9-361E-4EDD-872B-E7BC780544F7}"/>
    <dgm:cxn modelId="{D8B5152F-ACFD-486C-A1B2-3CDEAE926166}" srcId="{E85BC9AD-6E95-4E4E-B0C8-830B5307BA18}" destId="{478169DB-B80C-43CC-955F-A78DA1DA8124}" srcOrd="0" destOrd="0" parTransId="{4C867274-02BC-44D3-B29E-7E30B854B373}" sibTransId="{BD225CB2-6FF4-40CE-B50B-FA9264612DA5}"/>
    <dgm:cxn modelId="{8509B02F-3BE2-40B8-810D-825DD556569D}" type="presOf" srcId="{478169DB-B80C-43CC-955F-A78DA1DA8124}" destId="{A43E75F3-0498-4CBA-BB07-9DF5357F5AE8}" srcOrd="0" destOrd="0" presId="urn:microsoft.com/office/officeart/2018/5/layout/CenteredIconLabelDescriptionList"/>
    <dgm:cxn modelId="{433B7241-11BD-4B99-A4BD-9A8ABEA64DE9}" type="presOf" srcId="{ED51F807-E96D-4F14-85A3-66E0073E2679}" destId="{8C091BF4-4C65-4240-B281-E04184FCB4E8}" srcOrd="0" destOrd="1" presId="urn:microsoft.com/office/officeart/2018/5/layout/CenteredIconLabelDescriptionList"/>
    <dgm:cxn modelId="{55844248-E0B4-496F-B31B-DEE2B0FFC3D8}" srcId="{7575FE19-0EBC-400F-A583-669598B4CE4D}" destId="{ED51F807-E96D-4F14-85A3-66E0073E2679}" srcOrd="1" destOrd="0" parTransId="{8BDEF149-D7C7-4E4F-A2AB-9068C379AFCA}" sibTransId="{1D458985-D9DC-4A4B-8BC8-2C82F1764582}"/>
    <dgm:cxn modelId="{A591F39F-DED9-4AD3-8A0E-E04CE39E53C4}" type="presOf" srcId="{317EC97E-CFD4-4339-A884-C230A43AAF65}" destId="{8C091BF4-4C65-4240-B281-E04184FCB4E8}" srcOrd="0" destOrd="0" presId="urn:microsoft.com/office/officeart/2018/5/layout/CenteredIconLabelDescriptionList"/>
    <dgm:cxn modelId="{6C719CA0-3D7B-4BE4-8336-AF0DE1A6A6DE}" srcId="{7575FE19-0EBC-400F-A583-669598B4CE4D}" destId="{317EC97E-CFD4-4339-A884-C230A43AAF65}" srcOrd="0" destOrd="0" parTransId="{FDEE534A-544F-4C17-B441-067AAEA33720}" sibTransId="{B376FC6D-8022-4643-9AFD-858A0C43B9C8}"/>
    <dgm:cxn modelId="{7345B4BC-EE76-4429-A328-FD8562860AB9}" type="presOf" srcId="{4681DF12-2B67-4ABE-A455-B06C27FF6D39}" destId="{F47DEF0A-1EAB-4B82-8C11-492B0D206FE7}" srcOrd="0" destOrd="0" presId="urn:microsoft.com/office/officeart/2018/5/layout/CenteredIconLabelDescriptionList"/>
    <dgm:cxn modelId="{51A3A6CA-9234-45D2-8CDF-3DF6AF13D1C4}" srcId="{4681DF12-2B67-4ABE-A455-B06C27FF6D39}" destId="{7575FE19-0EBC-400F-A583-669598B4CE4D}" srcOrd="0" destOrd="0" parTransId="{D6588816-3A2A-4010-8A87-7861C4744B75}" sibTransId="{AA547A61-0339-4627-9FD0-E34042461E37}"/>
    <dgm:cxn modelId="{0461D1D6-5CFD-4DF7-B44F-56396D22A17E}" type="presOf" srcId="{7575FE19-0EBC-400F-A583-669598B4CE4D}" destId="{A988FBFB-0751-4E26-BF5B-84AB97B7392E}" srcOrd="0" destOrd="0" presId="urn:microsoft.com/office/officeart/2018/5/layout/CenteredIconLabelDescriptionList"/>
    <dgm:cxn modelId="{3D5CADF3-F114-4546-A016-ABCDB560800A}" type="presOf" srcId="{E85BC9AD-6E95-4E4E-B0C8-830B5307BA18}" destId="{7883011B-5C60-427A-8396-B0EFE19D5108}" srcOrd="0" destOrd="0" presId="urn:microsoft.com/office/officeart/2018/5/layout/CenteredIconLabelDescriptionList"/>
    <dgm:cxn modelId="{B7D9FD15-CB1C-42C5-8BDA-91E9372C52E8}" type="presParOf" srcId="{F47DEF0A-1EAB-4B82-8C11-492B0D206FE7}" destId="{7ACA9B81-BC3A-4DCF-82B4-0C7241334D15}" srcOrd="0" destOrd="0" presId="urn:microsoft.com/office/officeart/2018/5/layout/CenteredIconLabelDescriptionList"/>
    <dgm:cxn modelId="{FCA00B2A-78E0-4D0F-82DC-AFB953CC2C18}" type="presParOf" srcId="{7ACA9B81-BC3A-4DCF-82B4-0C7241334D15}" destId="{FDF12A29-A0EA-4292-AF53-CC15782956F3}" srcOrd="0" destOrd="0" presId="urn:microsoft.com/office/officeart/2018/5/layout/CenteredIconLabelDescriptionList"/>
    <dgm:cxn modelId="{C84FD705-94C5-4CAB-BF38-CC87B92FF5AC}" type="presParOf" srcId="{7ACA9B81-BC3A-4DCF-82B4-0C7241334D15}" destId="{992A56DC-3DE9-47BF-BB00-A90A00996EF7}" srcOrd="1" destOrd="0" presId="urn:microsoft.com/office/officeart/2018/5/layout/CenteredIconLabelDescriptionList"/>
    <dgm:cxn modelId="{975BBEA4-4854-4CC4-9009-843BCE68F724}" type="presParOf" srcId="{7ACA9B81-BC3A-4DCF-82B4-0C7241334D15}" destId="{A988FBFB-0751-4E26-BF5B-84AB97B7392E}" srcOrd="2" destOrd="0" presId="urn:microsoft.com/office/officeart/2018/5/layout/CenteredIconLabelDescriptionList"/>
    <dgm:cxn modelId="{4765E2CE-74D4-468E-AB8B-DDA95C62AF5E}" type="presParOf" srcId="{7ACA9B81-BC3A-4DCF-82B4-0C7241334D15}" destId="{9B547C5F-D4B4-4E91-BE9F-0364ED6A2673}" srcOrd="3" destOrd="0" presId="urn:microsoft.com/office/officeart/2018/5/layout/CenteredIconLabelDescriptionList"/>
    <dgm:cxn modelId="{63C18EC8-FAAC-4283-B0CE-6E747AE75AB5}" type="presParOf" srcId="{7ACA9B81-BC3A-4DCF-82B4-0C7241334D15}" destId="{8C091BF4-4C65-4240-B281-E04184FCB4E8}" srcOrd="4" destOrd="0" presId="urn:microsoft.com/office/officeart/2018/5/layout/CenteredIconLabelDescriptionList"/>
    <dgm:cxn modelId="{FD360320-82B9-40F2-9060-AA47A2C5359C}" type="presParOf" srcId="{F47DEF0A-1EAB-4B82-8C11-492B0D206FE7}" destId="{DC8F76D4-32A5-4F0E-AA38-C689917628EC}" srcOrd="1" destOrd="0" presId="urn:microsoft.com/office/officeart/2018/5/layout/CenteredIconLabelDescriptionList"/>
    <dgm:cxn modelId="{B917B18D-5E7B-4370-9F31-DAD7392B46C5}" type="presParOf" srcId="{F47DEF0A-1EAB-4B82-8C11-492B0D206FE7}" destId="{900F916E-F2B5-4451-9203-744B9E2D9665}" srcOrd="2" destOrd="0" presId="urn:microsoft.com/office/officeart/2018/5/layout/CenteredIconLabelDescriptionList"/>
    <dgm:cxn modelId="{428343D9-1CB5-4F13-8423-CA8E72D35AA9}" type="presParOf" srcId="{900F916E-F2B5-4451-9203-744B9E2D9665}" destId="{87EA2BC8-53EF-488C-B782-D8AAE7E9316C}" srcOrd="0" destOrd="0" presId="urn:microsoft.com/office/officeart/2018/5/layout/CenteredIconLabelDescriptionList"/>
    <dgm:cxn modelId="{9CF36129-335C-4FBD-9EAE-EDF8E5078561}" type="presParOf" srcId="{900F916E-F2B5-4451-9203-744B9E2D9665}" destId="{8268A9EA-4E63-4431-A4CA-523EA5DFFA35}" srcOrd="1" destOrd="0" presId="urn:microsoft.com/office/officeart/2018/5/layout/CenteredIconLabelDescriptionList"/>
    <dgm:cxn modelId="{427A693B-9101-4349-8CFF-C5C3C21142B1}" type="presParOf" srcId="{900F916E-F2B5-4451-9203-744B9E2D9665}" destId="{7883011B-5C60-427A-8396-B0EFE19D5108}" srcOrd="2" destOrd="0" presId="urn:microsoft.com/office/officeart/2018/5/layout/CenteredIconLabelDescriptionList"/>
    <dgm:cxn modelId="{A4EEE2B1-1520-4EB8-A777-024DE252BF35}" type="presParOf" srcId="{900F916E-F2B5-4451-9203-744B9E2D9665}" destId="{17011AEB-04D0-49C9-98D2-E9109EF086F3}" srcOrd="3" destOrd="0" presId="urn:microsoft.com/office/officeart/2018/5/layout/CenteredIconLabelDescriptionList"/>
    <dgm:cxn modelId="{C1476669-F516-4835-9637-61864FEDD67B}" type="presParOf" srcId="{900F916E-F2B5-4451-9203-744B9E2D9665}" destId="{A43E75F3-0498-4CBA-BB07-9DF5357F5AE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F2256-76F7-4F2B-B9C8-7457738BA320}">
      <dsp:nvSpPr>
        <dsp:cNvPr id="0" name=""/>
        <dsp:cNvSpPr/>
      </dsp:nvSpPr>
      <dsp:spPr>
        <a:xfrm>
          <a:off x="738572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04FD3-1991-412B-A7A5-F9F0B016C760}">
      <dsp:nvSpPr>
        <dsp:cNvPr id="0" name=""/>
        <dsp:cNvSpPr/>
      </dsp:nvSpPr>
      <dsp:spPr>
        <a:xfrm>
          <a:off x="176530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Abstract</a:t>
          </a:r>
        </a:p>
      </dsp:txBody>
      <dsp:txXfrm>
        <a:off x="176530" y="2035242"/>
        <a:ext cx="2043787" cy="720000"/>
      </dsp:txXfrm>
    </dsp:sp>
    <dsp:sp modelId="{B237DE2D-9890-469A-A62F-0859469FF73A}">
      <dsp:nvSpPr>
        <dsp:cNvPr id="0" name=""/>
        <dsp:cNvSpPr/>
      </dsp:nvSpPr>
      <dsp:spPr>
        <a:xfrm>
          <a:off x="3140022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5E30F-C239-4D94-B571-6787F78E4557}">
      <dsp:nvSpPr>
        <dsp:cNvPr id="0" name=""/>
        <dsp:cNvSpPr/>
      </dsp:nvSpPr>
      <dsp:spPr>
        <a:xfrm>
          <a:off x="2577981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Project Overview</a:t>
          </a:r>
        </a:p>
      </dsp:txBody>
      <dsp:txXfrm>
        <a:off x="2577981" y="2035242"/>
        <a:ext cx="2043787" cy="720000"/>
      </dsp:txXfrm>
    </dsp:sp>
    <dsp:sp modelId="{8E76FE39-C148-4B35-B88C-77D648BF37F7}">
      <dsp:nvSpPr>
        <dsp:cNvPr id="0" name=""/>
        <dsp:cNvSpPr/>
      </dsp:nvSpPr>
      <dsp:spPr>
        <a:xfrm>
          <a:off x="5541472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06433-4283-462A-B435-CDF5F86347C1}">
      <dsp:nvSpPr>
        <dsp:cNvPr id="0" name=""/>
        <dsp:cNvSpPr/>
      </dsp:nvSpPr>
      <dsp:spPr>
        <a:xfrm>
          <a:off x="4979431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Progress</a:t>
          </a:r>
        </a:p>
      </dsp:txBody>
      <dsp:txXfrm>
        <a:off x="4979431" y="2035242"/>
        <a:ext cx="2043787" cy="720000"/>
      </dsp:txXfrm>
    </dsp:sp>
    <dsp:sp modelId="{BEDC6140-7BCB-4830-88B3-365B99E675A3}">
      <dsp:nvSpPr>
        <dsp:cNvPr id="0" name=""/>
        <dsp:cNvSpPr/>
      </dsp:nvSpPr>
      <dsp:spPr>
        <a:xfrm>
          <a:off x="7942923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CE20F-A5D3-4481-9A47-9766284B7D64}">
      <dsp:nvSpPr>
        <dsp:cNvPr id="0" name=""/>
        <dsp:cNvSpPr/>
      </dsp:nvSpPr>
      <dsp:spPr>
        <a:xfrm>
          <a:off x="7380881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Next Week’s Plan</a:t>
          </a:r>
        </a:p>
      </dsp:txBody>
      <dsp:txXfrm>
        <a:off x="7380881" y="2035242"/>
        <a:ext cx="204378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36837-FB6F-42D6-AF0F-47B9CC26B851}">
      <dsp:nvSpPr>
        <dsp:cNvPr id="0" name=""/>
        <dsp:cNvSpPr/>
      </dsp:nvSpPr>
      <dsp:spPr>
        <a:xfrm>
          <a:off x="241960" y="1051324"/>
          <a:ext cx="917523" cy="783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43DD1-3634-4E1E-98DC-D3E4F4257087}">
      <dsp:nvSpPr>
        <dsp:cNvPr id="0" name=""/>
        <dsp:cNvSpPr/>
      </dsp:nvSpPr>
      <dsp:spPr>
        <a:xfrm>
          <a:off x="2870" y="1971794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Extraction</a:t>
          </a:r>
        </a:p>
      </dsp:txBody>
      <dsp:txXfrm>
        <a:off x="2870" y="1971794"/>
        <a:ext cx="1395703" cy="558281"/>
      </dsp:txXfrm>
    </dsp:sp>
    <dsp:sp modelId="{B4B2E5B2-6433-43A8-B289-AA0CDD0C84D8}">
      <dsp:nvSpPr>
        <dsp:cNvPr id="0" name=""/>
        <dsp:cNvSpPr/>
      </dsp:nvSpPr>
      <dsp:spPr>
        <a:xfrm>
          <a:off x="1807328" y="1031446"/>
          <a:ext cx="1066689" cy="8626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BB6F0-39A9-4020-A042-CC92C834ED00}">
      <dsp:nvSpPr>
        <dsp:cNvPr id="0" name=""/>
        <dsp:cNvSpPr/>
      </dsp:nvSpPr>
      <dsp:spPr>
        <a:xfrm>
          <a:off x="1642821" y="199167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Git project setup</a:t>
          </a:r>
        </a:p>
      </dsp:txBody>
      <dsp:txXfrm>
        <a:off x="1642821" y="1991672"/>
        <a:ext cx="1395703" cy="558281"/>
      </dsp:txXfrm>
    </dsp:sp>
    <dsp:sp modelId="{CA533FBB-1C2C-45FC-B117-E996F312B1A2}">
      <dsp:nvSpPr>
        <dsp:cNvPr id="0" name=""/>
        <dsp:cNvSpPr/>
      </dsp:nvSpPr>
      <dsp:spPr>
        <a:xfrm>
          <a:off x="3372696" y="1031446"/>
          <a:ext cx="1215854" cy="8626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1C9F3-51E7-4633-A9B1-FC541DFD7349}">
      <dsp:nvSpPr>
        <dsp:cNvPr id="0" name=""/>
        <dsp:cNvSpPr/>
      </dsp:nvSpPr>
      <dsp:spPr>
        <a:xfrm>
          <a:off x="3282772" y="199167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System setup for Spark environment</a:t>
          </a:r>
        </a:p>
      </dsp:txBody>
      <dsp:txXfrm>
        <a:off x="3282772" y="1991672"/>
        <a:ext cx="1395703" cy="558281"/>
      </dsp:txXfrm>
    </dsp:sp>
    <dsp:sp modelId="{3337E9EE-FEDB-4E32-8608-26747F3533D5}">
      <dsp:nvSpPr>
        <dsp:cNvPr id="0" name=""/>
        <dsp:cNvSpPr/>
      </dsp:nvSpPr>
      <dsp:spPr>
        <a:xfrm>
          <a:off x="5125272" y="1031446"/>
          <a:ext cx="990605" cy="8626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B6273-B002-47A0-A833-273A7A213F25}">
      <dsp:nvSpPr>
        <dsp:cNvPr id="0" name=""/>
        <dsp:cNvSpPr/>
      </dsp:nvSpPr>
      <dsp:spPr>
        <a:xfrm>
          <a:off x="4922724" y="199167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Pre-processing</a:t>
          </a:r>
        </a:p>
      </dsp:txBody>
      <dsp:txXfrm>
        <a:off x="4922724" y="1991672"/>
        <a:ext cx="1395703" cy="558281"/>
      </dsp:txXfrm>
    </dsp:sp>
    <dsp:sp modelId="{78A9BB17-EF17-4EFF-8872-5E4A95AC4929}">
      <dsp:nvSpPr>
        <dsp:cNvPr id="0" name=""/>
        <dsp:cNvSpPr/>
      </dsp:nvSpPr>
      <dsp:spPr>
        <a:xfrm>
          <a:off x="6946493" y="1090084"/>
          <a:ext cx="628066" cy="6280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D8D85-ABA8-4FA9-9299-A143F1D1C67A}">
      <dsp:nvSpPr>
        <dsp:cNvPr id="0" name=""/>
        <dsp:cNvSpPr/>
      </dsp:nvSpPr>
      <dsp:spPr>
        <a:xfrm>
          <a:off x="6562675" y="1933034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Modelling using Pyspark</a:t>
          </a:r>
        </a:p>
      </dsp:txBody>
      <dsp:txXfrm>
        <a:off x="6562675" y="1933034"/>
        <a:ext cx="1395703" cy="558281"/>
      </dsp:txXfrm>
    </dsp:sp>
    <dsp:sp modelId="{2541749F-814C-47FA-A049-BFD4A7BF0988}">
      <dsp:nvSpPr>
        <dsp:cNvPr id="0" name=""/>
        <dsp:cNvSpPr/>
      </dsp:nvSpPr>
      <dsp:spPr>
        <a:xfrm>
          <a:off x="8586444" y="1090084"/>
          <a:ext cx="628066" cy="628066"/>
        </a:xfrm>
        <a:prstGeom prst="rect">
          <a:avLst/>
        </a:prstGeom>
        <a:solidFill>
          <a:schemeClr val="bg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88224-4E16-4D0C-98C7-323990FDD0B8}">
      <dsp:nvSpPr>
        <dsp:cNvPr id="0" name=""/>
        <dsp:cNvSpPr/>
      </dsp:nvSpPr>
      <dsp:spPr>
        <a:xfrm>
          <a:off x="8202626" y="1933034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Performance</a:t>
          </a:r>
        </a:p>
      </dsp:txBody>
      <dsp:txXfrm>
        <a:off x="8202626" y="1933034"/>
        <a:ext cx="1395703" cy="5582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075DD-0714-4AC7-9FC5-FE862BFF0917}">
      <dsp:nvSpPr>
        <dsp:cNvPr id="0" name=""/>
        <dsp:cNvSpPr/>
      </dsp:nvSpPr>
      <dsp:spPr>
        <a:xfrm>
          <a:off x="0" y="2797"/>
          <a:ext cx="9601200" cy="5959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294BC-6F06-4F43-90E5-43F20A8E6F95}">
      <dsp:nvSpPr>
        <dsp:cNvPr id="0" name=""/>
        <dsp:cNvSpPr/>
      </dsp:nvSpPr>
      <dsp:spPr>
        <a:xfrm>
          <a:off x="180280" y="136890"/>
          <a:ext cx="327782" cy="327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69764-E381-4A6D-BC3C-6C5A8B45E5CB}">
      <dsp:nvSpPr>
        <dsp:cNvPr id="0" name=""/>
        <dsp:cNvSpPr/>
      </dsp:nvSpPr>
      <dsp:spPr>
        <a:xfrm>
          <a:off x="688342" y="2797"/>
          <a:ext cx="8912857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 Extraction:  </a:t>
          </a:r>
          <a:r>
            <a:rPr lang="en-US" sz="1800" kern="1200" dirty="0"/>
            <a:t>Extracted data from source ASL Alphabet data set and loaded in spark framework </a:t>
          </a:r>
        </a:p>
      </dsp:txBody>
      <dsp:txXfrm>
        <a:off x="688342" y="2797"/>
        <a:ext cx="8912857" cy="595967"/>
      </dsp:txXfrm>
    </dsp:sp>
    <dsp:sp modelId="{599BBE1F-0404-4279-B1EB-76A9AC7D94D4}">
      <dsp:nvSpPr>
        <dsp:cNvPr id="0" name=""/>
        <dsp:cNvSpPr/>
      </dsp:nvSpPr>
      <dsp:spPr>
        <a:xfrm>
          <a:off x="0" y="739705"/>
          <a:ext cx="9601200" cy="5959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2C2FD-0949-46C8-84CD-B7A6EA200675}">
      <dsp:nvSpPr>
        <dsp:cNvPr id="0" name=""/>
        <dsp:cNvSpPr/>
      </dsp:nvSpPr>
      <dsp:spPr>
        <a:xfrm>
          <a:off x="180280" y="881849"/>
          <a:ext cx="327782" cy="327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09CCC-BD2C-4E56-B3C5-3BBA8533DA81}">
      <dsp:nvSpPr>
        <dsp:cNvPr id="0" name=""/>
        <dsp:cNvSpPr/>
      </dsp:nvSpPr>
      <dsp:spPr>
        <a:xfrm>
          <a:off x="688342" y="747757"/>
          <a:ext cx="8912857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Project setup: </a:t>
          </a:r>
          <a:r>
            <a:rPr lang="en-US" sz="1800" kern="1200"/>
            <a:t>Created project in Git</a:t>
          </a:r>
        </a:p>
      </dsp:txBody>
      <dsp:txXfrm>
        <a:off x="688342" y="747757"/>
        <a:ext cx="8912857" cy="595967"/>
      </dsp:txXfrm>
    </dsp:sp>
    <dsp:sp modelId="{47A2DF24-1A23-4BE6-88B2-F239FD9ED477}">
      <dsp:nvSpPr>
        <dsp:cNvPr id="0" name=""/>
        <dsp:cNvSpPr/>
      </dsp:nvSpPr>
      <dsp:spPr>
        <a:xfrm>
          <a:off x="0" y="1492716"/>
          <a:ext cx="9601200" cy="5959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A3CD8-0470-4296-823C-EB41E6A42A6E}">
      <dsp:nvSpPr>
        <dsp:cNvPr id="0" name=""/>
        <dsp:cNvSpPr/>
      </dsp:nvSpPr>
      <dsp:spPr>
        <a:xfrm>
          <a:off x="180280" y="1626808"/>
          <a:ext cx="327782" cy="327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F6120-3BB2-4597-95A2-ECBC566DCB32}">
      <dsp:nvSpPr>
        <dsp:cNvPr id="0" name=""/>
        <dsp:cNvSpPr/>
      </dsp:nvSpPr>
      <dsp:spPr>
        <a:xfrm>
          <a:off x="688342" y="1492716"/>
          <a:ext cx="8912857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System setup: </a:t>
          </a:r>
          <a:r>
            <a:rPr lang="en-US" sz="1800" kern="1200" dirty="0"/>
            <a:t>Installed Python and </a:t>
          </a:r>
          <a:r>
            <a:rPr lang="en-US" sz="1800" kern="1200" dirty="0" err="1"/>
            <a:t>PySpark</a:t>
          </a:r>
          <a:r>
            <a:rPr lang="en-US" sz="1800" kern="1200" dirty="0"/>
            <a:t> and integrated </a:t>
          </a:r>
          <a:r>
            <a:rPr lang="en-US" sz="1800" kern="1200"/>
            <a:t>it with Jupyter</a:t>
          </a:r>
          <a:r>
            <a:rPr lang="en-US" sz="1800" kern="1200" dirty="0"/>
            <a:t> notebook</a:t>
          </a:r>
        </a:p>
      </dsp:txBody>
      <dsp:txXfrm>
        <a:off x="688342" y="1492716"/>
        <a:ext cx="8912857" cy="595967"/>
      </dsp:txXfrm>
    </dsp:sp>
    <dsp:sp modelId="{DB1A054E-6BC3-4E09-B329-241EB151B39C}">
      <dsp:nvSpPr>
        <dsp:cNvPr id="0" name=""/>
        <dsp:cNvSpPr/>
      </dsp:nvSpPr>
      <dsp:spPr>
        <a:xfrm>
          <a:off x="0" y="2237675"/>
          <a:ext cx="9601200" cy="5959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C4C2B-65E6-409D-A20D-B24CE81A454E}">
      <dsp:nvSpPr>
        <dsp:cNvPr id="0" name=""/>
        <dsp:cNvSpPr/>
      </dsp:nvSpPr>
      <dsp:spPr>
        <a:xfrm>
          <a:off x="180280" y="2371768"/>
          <a:ext cx="327782" cy="327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720DA-031B-4E7D-A745-BFAD562E522C}">
      <dsp:nvSpPr>
        <dsp:cNvPr id="0" name=""/>
        <dsp:cNvSpPr/>
      </dsp:nvSpPr>
      <dsp:spPr>
        <a:xfrm>
          <a:off x="688342" y="2237675"/>
          <a:ext cx="8912857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 Preprocessing: </a:t>
          </a:r>
          <a:r>
            <a:rPr lang="en-US" sz="1800" b="0" kern="1200" dirty="0"/>
            <a:t>Extract images and convert them to RGB vectors and store them in </a:t>
          </a:r>
          <a:r>
            <a:rPr lang="en-US" sz="1800" b="0" kern="1200" dirty="0" err="1"/>
            <a:t>Pyspark</a:t>
          </a:r>
          <a:r>
            <a:rPr lang="en-US" sz="1800" b="0" kern="1200" dirty="0"/>
            <a:t> </a:t>
          </a:r>
          <a:r>
            <a:rPr lang="en-US" sz="1800" b="0" kern="1200" dirty="0" err="1"/>
            <a:t>dataframe</a:t>
          </a:r>
          <a:endParaRPr lang="en-US" sz="1800" b="0" kern="1200" dirty="0"/>
        </a:p>
      </dsp:txBody>
      <dsp:txXfrm>
        <a:off x="688342" y="2237675"/>
        <a:ext cx="8912857" cy="595967"/>
      </dsp:txXfrm>
    </dsp:sp>
    <dsp:sp modelId="{41FA7748-4CB0-4245-8871-43428D213D84}">
      <dsp:nvSpPr>
        <dsp:cNvPr id="0" name=""/>
        <dsp:cNvSpPr/>
      </dsp:nvSpPr>
      <dsp:spPr>
        <a:xfrm>
          <a:off x="0" y="2985432"/>
          <a:ext cx="9601200" cy="5959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28CC2-CA5F-4A22-89A1-AC38DF14985B}">
      <dsp:nvSpPr>
        <dsp:cNvPr id="0" name=""/>
        <dsp:cNvSpPr/>
      </dsp:nvSpPr>
      <dsp:spPr>
        <a:xfrm>
          <a:off x="180280" y="3116727"/>
          <a:ext cx="327782" cy="3277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BCEFC-1C0E-40C0-836D-EC88AC88B5B1}">
      <dsp:nvSpPr>
        <dsp:cNvPr id="0" name=""/>
        <dsp:cNvSpPr/>
      </dsp:nvSpPr>
      <dsp:spPr>
        <a:xfrm>
          <a:off x="688342" y="2982634"/>
          <a:ext cx="8912857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Modeling Using </a:t>
          </a:r>
          <a:r>
            <a:rPr lang="en-US" sz="1800" b="1" kern="1200" dirty="0" err="1"/>
            <a:t>Pyspark</a:t>
          </a:r>
          <a:r>
            <a:rPr lang="en-US" sz="1800" b="1" kern="1200" dirty="0"/>
            <a:t>:</a:t>
          </a:r>
          <a:r>
            <a:rPr lang="en-US" sz="1800" b="0" kern="1200" dirty="0"/>
            <a:t> </a:t>
          </a:r>
          <a:r>
            <a:rPr lang="en-US" sz="1800" kern="1200" dirty="0"/>
            <a:t>Model  Specification(CNN) and Fitting for training set and validation set is in progress</a:t>
          </a:r>
          <a:endParaRPr lang="en-US" sz="1800" b="0" kern="1200" dirty="0"/>
        </a:p>
      </dsp:txBody>
      <dsp:txXfrm>
        <a:off x="688342" y="2982634"/>
        <a:ext cx="8912857" cy="5959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12A29-A0EA-4292-AF53-CC15782956F3}">
      <dsp:nvSpPr>
        <dsp:cNvPr id="0" name=""/>
        <dsp:cNvSpPr/>
      </dsp:nvSpPr>
      <dsp:spPr>
        <a:xfrm>
          <a:off x="6529176" y="224558"/>
          <a:ext cx="1512000" cy="1512000"/>
        </a:xfrm>
        <a:prstGeom prst="rect">
          <a:avLst/>
        </a:prstGeom>
        <a:solidFill>
          <a:schemeClr val="bg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8FBFB-0751-4E26-BF5B-84AB97B7392E}">
      <dsp:nvSpPr>
        <dsp:cNvPr id="0" name=""/>
        <dsp:cNvSpPr/>
      </dsp:nvSpPr>
      <dsp:spPr>
        <a:xfrm>
          <a:off x="102599" y="193180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b="1" kern="1200" baseline="0"/>
            <a:t>Modeling Using Pyspark:</a:t>
          </a:r>
          <a:endParaRPr lang="en-US" sz="3300" kern="1200"/>
        </a:p>
      </dsp:txBody>
      <dsp:txXfrm>
        <a:off x="102599" y="1931804"/>
        <a:ext cx="4320000" cy="648000"/>
      </dsp:txXfrm>
    </dsp:sp>
    <dsp:sp modelId="{8C091BF4-4C65-4240-B281-E04184FCB4E8}">
      <dsp:nvSpPr>
        <dsp:cNvPr id="0" name=""/>
        <dsp:cNvSpPr/>
      </dsp:nvSpPr>
      <dsp:spPr>
        <a:xfrm>
          <a:off x="102599" y="2639799"/>
          <a:ext cx="4320000" cy="650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baseline="0" dirty="0"/>
            <a:t>Model Fitting and Scoring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baseline="0" dirty="0"/>
            <a:t>Re-evaluate the validation set</a:t>
          </a:r>
          <a:endParaRPr lang="en-US" sz="2000" kern="1200" dirty="0"/>
        </a:p>
      </dsp:txBody>
      <dsp:txXfrm>
        <a:off x="102599" y="2639799"/>
        <a:ext cx="4320000" cy="650786"/>
      </dsp:txXfrm>
    </dsp:sp>
    <dsp:sp modelId="{87EA2BC8-53EF-488C-B782-D8AAE7E9316C}">
      <dsp:nvSpPr>
        <dsp:cNvPr id="0" name=""/>
        <dsp:cNvSpPr/>
      </dsp:nvSpPr>
      <dsp:spPr>
        <a:xfrm>
          <a:off x="1494583" y="38700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3011B-5C60-427A-8396-B0EFE19D5108}">
      <dsp:nvSpPr>
        <dsp:cNvPr id="0" name=""/>
        <dsp:cNvSpPr/>
      </dsp:nvSpPr>
      <dsp:spPr>
        <a:xfrm>
          <a:off x="5178600" y="193180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b="1" kern="1200" baseline="0" dirty="0"/>
            <a:t>Performance:</a:t>
          </a:r>
          <a:endParaRPr lang="en-US" sz="3300" kern="1200" dirty="0"/>
        </a:p>
      </dsp:txBody>
      <dsp:txXfrm>
        <a:off x="5178600" y="1931804"/>
        <a:ext cx="4320000" cy="648000"/>
      </dsp:txXfrm>
    </dsp:sp>
    <dsp:sp modelId="{A43E75F3-0498-4CBA-BB07-9DF5357F5AE8}">
      <dsp:nvSpPr>
        <dsp:cNvPr id="0" name=""/>
        <dsp:cNvSpPr/>
      </dsp:nvSpPr>
      <dsp:spPr>
        <a:xfrm>
          <a:off x="5178600" y="2639799"/>
          <a:ext cx="4320000" cy="650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baseline="0"/>
            <a:t>Confusion Matrix for analysis</a:t>
          </a:r>
          <a:endParaRPr lang="en-US" sz="2000" kern="1200"/>
        </a:p>
      </dsp:txBody>
      <dsp:txXfrm>
        <a:off x="5178600" y="2639799"/>
        <a:ext cx="4320000" cy="650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35117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1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5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4291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8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5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2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83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1616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576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47E6D49-8551-4342-94D3-1D4B4CDE9E9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A37CF03-B04E-42D0-BA8A-618C2E37C5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385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12" Type="http://schemas.openxmlformats.org/officeDocument/2006/relationships/image" Target="../media/image21.png"/><Relationship Id="rId2" Type="http://schemas.openxmlformats.org/officeDocument/2006/relationships/audio" Target="../media/media5.m4a"/><Relationship Id="rId16" Type="http://schemas.openxmlformats.org/officeDocument/2006/relationships/image" Target="../media/image25.svg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diagramData" Target="../diagrams/data2.xml"/><Relationship Id="rId9" Type="http://schemas.microsoft.com/office/2017/06/relationships/model3d" Target="../media/model3d1.glb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5.svg"/><Relationship Id="rId5" Type="http://schemas.openxmlformats.org/officeDocument/2006/relationships/diagramLayout" Target="../diagrams/layout4.xml"/><Relationship Id="rId10" Type="http://schemas.openxmlformats.org/officeDocument/2006/relationships/image" Target="../media/image24.png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7C0C-18DA-4EA7-BBD8-D5F6F32AD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US" sz="3600" b="1" cap="all" dirty="0"/>
              <a:t>Hand signs </a:t>
            </a:r>
            <a:r>
              <a:rPr lang="en-US" sz="3600" b="1" cap="all" dirty="0" err="1"/>
              <a:t>REcognizer</a:t>
            </a:r>
            <a:endParaRPr lang="en-US" sz="3600" b="1" cap="al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78228-B859-4886-946E-BE609E493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/>
              <a:t>Soujanya Dawalagiri</a:t>
            </a:r>
          </a:p>
          <a:p>
            <a:pPr algn="l">
              <a:spcAft>
                <a:spcPts val="600"/>
              </a:spcAft>
            </a:pPr>
            <a:r>
              <a:rPr lang="en-US" sz="1400" dirty="0"/>
              <a:t>Sudha Guda</a:t>
            </a:r>
          </a:p>
          <a:p>
            <a:pPr algn="l">
              <a:spcAft>
                <a:spcPts val="600"/>
              </a:spcAft>
            </a:pPr>
            <a:r>
              <a:rPr lang="en-US" sz="1400" dirty="0"/>
              <a:t>Vaishnavi </a:t>
            </a:r>
            <a:r>
              <a:rPr lang="en-US" sz="1400" dirty="0" err="1"/>
              <a:t>Garikapati</a:t>
            </a:r>
            <a:endParaRPr lang="en-US" sz="1400" dirty="0"/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CD34B4BE-49F8-4FB9-B043-0CC4B9076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047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FC64-7C85-4A55-B6F9-12F61A75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BCF843-AC13-4492-8337-0CE530D290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30768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EFBE8645-83E2-4210-9F69-5627FE781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1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D976-8F61-41A7-BC6F-6F65E168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Abstract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E49D-A720-41CC-B179-D2B375FE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400" dirty="0"/>
              <a:t>Sign languages have been developed and in use since fifth century B.C</a:t>
            </a:r>
          </a:p>
          <a:p>
            <a:pPr lvl="0"/>
            <a:r>
              <a:rPr lang="en-US" sz="1400" dirty="0"/>
              <a:t>Sign languages are combination of manual and non-manual communication between the individuals</a:t>
            </a:r>
          </a:p>
          <a:p>
            <a:pPr lvl="0"/>
            <a:r>
              <a:rPr lang="en-US" sz="1400" dirty="0"/>
              <a:t>American Sign Language is prominent among existing and is used by around 15 Million users</a:t>
            </a:r>
          </a:p>
          <a:p>
            <a:pPr lvl="0"/>
            <a:r>
              <a:rPr lang="en-US" sz="1400" dirty="0"/>
              <a:t>Goal of the project is to identify the signs used by deaf people to communicate</a:t>
            </a:r>
          </a:p>
          <a:p>
            <a:pPr lvl="0"/>
            <a:r>
              <a:rPr lang="en-US" sz="1400" dirty="0"/>
              <a:t>In this project we are working on ASL signs dataset provided by MNIST to recognize hand digits.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FC57FC2A-BE3B-473C-8175-AA3A5E82B5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0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D976-8F61-41A7-BC6F-6F65E168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E49D-A720-41CC-B179-D2B375FE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Project uses ASL dataset</a:t>
            </a:r>
          </a:p>
          <a:p>
            <a:r>
              <a:rPr lang="en-US" sz="1500" b="1" dirty="0"/>
              <a:t>Languages : </a:t>
            </a:r>
            <a:r>
              <a:rPr lang="en-US" sz="1500" dirty="0" err="1"/>
              <a:t>Pyspark</a:t>
            </a:r>
            <a:r>
              <a:rPr lang="en-US" sz="1500" dirty="0"/>
              <a:t>, Python</a:t>
            </a:r>
          </a:p>
          <a:p>
            <a:r>
              <a:rPr lang="en-US" sz="1500" b="1" dirty="0"/>
              <a:t>Tools : </a:t>
            </a:r>
            <a:r>
              <a:rPr lang="en-US" sz="1500" dirty="0" err="1"/>
              <a:t>Jupyter</a:t>
            </a:r>
            <a:r>
              <a:rPr lang="en-US" sz="1500" dirty="0"/>
              <a:t> Notebook</a:t>
            </a:r>
          </a:p>
          <a:p>
            <a:r>
              <a:rPr lang="en-US" sz="1500" b="1" dirty="0"/>
              <a:t>Libraries : </a:t>
            </a:r>
            <a:r>
              <a:rPr lang="en-US" sz="1500" dirty="0" err="1"/>
              <a:t>Numpy</a:t>
            </a:r>
            <a:r>
              <a:rPr lang="en-US" sz="1500" dirty="0"/>
              <a:t>, Matplotlib, </a:t>
            </a:r>
            <a:r>
              <a:rPr lang="en-US" sz="1500" dirty="0" err="1"/>
              <a:t>Keras</a:t>
            </a:r>
            <a:r>
              <a:rPr lang="en-US" sz="1500" dirty="0"/>
              <a:t>, </a:t>
            </a:r>
            <a:r>
              <a:rPr lang="en-US" sz="1500" dirty="0" err="1"/>
              <a:t>Sklearn</a:t>
            </a:r>
            <a:r>
              <a:rPr lang="en-US" sz="1500" dirty="0"/>
              <a:t>, Pandas and  </a:t>
            </a:r>
            <a:r>
              <a:rPr lang="en-US" sz="1500" dirty="0" err="1"/>
              <a:t>MLLib</a:t>
            </a:r>
            <a:r>
              <a:rPr lang="en-US" sz="1500" dirty="0"/>
              <a:t> in </a:t>
            </a:r>
            <a:r>
              <a:rPr lang="en-US" sz="1500" dirty="0" err="1"/>
              <a:t>pyspark</a:t>
            </a:r>
            <a:endParaRPr lang="en-US" sz="1500" dirty="0"/>
          </a:p>
          <a:p>
            <a:r>
              <a:rPr lang="en-US" sz="1500" dirty="0"/>
              <a:t>Implemented Agile methodology</a:t>
            </a:r>
          </a:p>
          <a:p>
            <a:r>
              <a:rPr lang="en-US" sz="1500" dirty="0"/>
              <a:t>Data set provides 87000 images of 200x200 pixels of ASL Alphabet</a:t>
            </a:r>
          </a:p>
          <a:p>
            <a:r>
              <a:rPr lang="en-US" sz="1500" dirty="0"/>
              <a:t>First step is to build a model to handle images with different hands and background</a:t>
            </a:r>
          </a:p>
          <a:p>
            <a:r>
              <a:rPr lang="en-US" sz="1500" dirty="0"/>
              <a:t>We use two data sets:</a:t>
            </a:r>
          </a:p>
          <a:p>
            <a:pPr lvl="1"/>
            <a:r>
              <a:rPr lang="en-US" sz="1500" dirty="0"/>
              <a:t>ASL Alphabet (26 Alphabet letter classes,3 other – SPACE, DELETE, NOTHING)</a:t>
            </a:r>
          </a:p>
          <a:p>
            <a:pPr lvl="1"/>
            <a:r>
              <a:rPr lang="en-US" sz="1500" dirty="0"/>
              <a:t>ASL Alphabet Test – 29 images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DA69BE15-0AA0-4618-8DDD-02B03C41D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9EAA-26E4-4F20-B988-716D7B58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sz="2000" b="1" dirty="0"/>
              <a:t>Progress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47DA8F0-B6CC-4B28-9BED-ED2EEA030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433149"/>
              </p:ext>
            </p:extLst>
          </p:nvPr>
        </p:nvGraphicFramePr>
        <p:xfrm>
          <a:off x="1398104" y="2312504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Green checkmark">
                <a:extLst>
                  <a:ext uri="{FF2B5EF4-FFF2-40B4-BE49-F238E27FC236}">
                    <a16:creationId xmlns:a16="http://schemas.microsoft.com/office/drawing/2014/main" id="{4FE33EA4-CECC-41C6-BB03-C0B9270981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0398720"/>
                  </p:ext>
                </p:extLst>
              </p:nvPr>
            </p:nvGraphicFramePr>
            <p:xfrm>
              <a:off x="2009405" y="3001842"/>
              <a:ext cx="637227" cy="59589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37227" cy="59589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99966" ay="307811" az="-16563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64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Green checkmark">
                <a:extLst>
                  <a:ext uri="{FF2B5EF4-FFF2-40B4-BE49-F238E27FC236}">
                    <a16:creationId xmlns:a16="http://schemas.microsoft.com/office/drawing/2014/main" id="{4FE33EA4-CECC-41C6-BB03-C0B9270981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9405" y="3001842"/>
                <a:ext cx="637227" cy="595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Model 14" descr="Green checkmark">
                <a:extLst>
                  <a:ext uri="{FF2B5EF4-FFF2-40B4-BE49-F238E27FC236}">
                    <a16:creationId xmlns:a16="http://schemas.microsoft.com/office/drawing/2014/main" id="{131F8858-3FCE-4E98-A689-7C6DC20C8A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3891348"/>
                  </p:ext>
                </p:extLst>
              </p:nvPr>
            </p:nvGraphicFramePr>
            <p:xfrm>
              <a:off x="5322926" y="2955944"/>
              <a:ext cx="637226" cy="59589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37226" cy="595897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99966" ay="307811" az="-16563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64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Model 14" descr="Green checkmark">
                <a:extLst>
                  <a:ext uri="{FF2B5EF4-FFF2-40B4-BE49-F238E27FC236}">
                    <a16:creationId xmlns:a16="http://schemas.microsoft.com/office/drawing/2014/main" id="{131F8858-3FCE-4E98-A689-7C6DC20C8A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2926" y="2955944"/>
                <a:ext cx="637226" cy="595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 descr="Green checkmark">
                <a:extLst>
                  <a:ext uri="{FF2B5EF4-FFF2-40B4-BE49-F238E27FC236}">
                    <a16:creationId xmlns:a16="http://schemas.microsoft.com/office/drawing/2014/main" id="{F7381EC5-9BE4-4DEB-974F-ED59EAD789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4708110"/>
                  </p:ext>
                </p:extLst>
              </p:nvPr>
            </p:nvGraphicFramePr>
            <p:xfrm>
              <a:off x="7130225" y="2955943"/>
              <a:ext cx="637226" cy="59589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37226" cy="595897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99966" ay="307811" az="-16563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64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 descr="Green checkmark">
                <a:extLst>
                  <a:ext uri="{FF2B5EF4-FFF2-40B4-BE49-F238E27FC236}">
                    <a16:creationId xmlns:a16="http://schemas.microsoft.com/office/drawing/2014/main" id="{F7381EC5-9BE4-4DEB-974F-ED59EAD789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30225" y="2955943"/>
                <a:ext cx="637226" cy="595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 descr="Green checkmark">
                <a:extLst>
                  <a:ext uri="{FF2B5EF4-FFF2-40B4-BE49-F238E27FC236}">
                    <a16:creationId xmlns:a16="http://schemas.microsoft.com/office/drawing/2014/main" id="{9DE9BCAE-A967-4007-835E-9B859F1AF7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7883162"/>
                  </p:ext>
                </p:extLst>
              </p:nvPr>
            </p:nvGraphicFramePr>
            <p:xfrm>
              <a:off x="3608392" y="2955944"/>
              <a:ext cx="637226" cy="59589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37226" cy="595897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99966" ay="307811" az="-16563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64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 descr="Green checkmark">
                <a:extLst>
                  <a:ext uri="{FF2B5EF4-FFF2-40B4-BE49-F238E27FC236}">
                    <a16:creationId xmlns:a16="http://schemas.microsoft.com/office/drawing/2014/main" id="{9DE9BCAE-A967-4007-835E-9B859F1AF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08392" y="2955944"/>
                <a:ext cx="637226" cy="59589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F7D12618-31AC-42C1-8276-FDDA25B21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07126" y="2697042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762786-5602-4411-81ED-1AB607D307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83062" y="3311160"/>
            <a:ext cx="799066" cy="7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E156-EE2F-4D7A-92ED-6107AF7C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b="1"/>
              <a:t>Progress(Contd..)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B8D4169-046C-471C-8F6D-4C285B4297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255168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EC137481-7242-427F-82C8-B765BC5CF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3A70-50D4-4DDF-81B9-C5D317A9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b="1"/>
              <a:t>Next Week’s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FE8E1A-DD56-4E96-AFE6-56F998E2EC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185440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6A8FBD-7D34-49CF-8A7A-FBB37E0C86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" name="7">
            <a:hlinkClick r:id="" action="ppaction://media"/>
            <a:extLst>
              <a:ext uri="{FF2B5EF4-FFF2-40B4-BE49-F238E27FC236}">
                <a16:creationId xmlns:a16="http://schemas.microsoft.com/office/drawing/2014/main" id="{469BFB0F-B709-44A8-8F28-165E30F91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D87A693-4F6C-4569-BBA6-ABA5C3856F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2034" y="2720007"/>
            <a:ext cx="1510749" cy="141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36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294</Words>
  <Application>Microsoft Office PowerPoint</Application>
  <PresentationFormat>Widescreen</PresentationFormat>
  <Paragraphs>51</Paragraphs>
  <Slides>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Franklin Gothic Book</vt:lpstr>
      <vt:lpstr>Times New Roman</vt:lpstr>
      <vt:lpstr>Crop</vt:lpstr>
      <vt:lpstr>Hand signs REcognizer</vt:lpstr>
      <vt:lpstr>Introduction</vt:lpstr>
      <vt:lpstr>  Abstract</vt:lpstr>
      <vt:lpstr>Project Overview</vt:lpstr>
      <vt:lpstr>Progress</vt:lpstr>
      <vt:lpstr>Progress(Contd..)</vt:lpstr>
      <vt:lpstr>Next Week’s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signs REcognizer</dc:title>
  <dc:creator>Sudha Guda</dc:creator>
  <cp:lastModifiedBy>Sudha Guda</cp:lastModifiedBy>
  <cp:revision>32</cp:revision>
  <dcterms:created xsi:type="dcterms:W3CDTF">2020-04-13T00:36:41Z</dcterms:created>
  <dcterms:modified xsi:type="dcterms:W3CDTF">2020-04-15T02:11:01Z</dcterms:modified>
</cp:coreProperties>
</file>